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1"/>
  </p:notesMasterIdLst>
  <p:handoutMasterIdLst>
    <p:handoutMasterId r:id="rId42"/>
  </p:handoutMasterIdLst>
  <p:sldIdLst>
    <p:sldId id="352" r:id="rId2"/>
    <p:sldId id="477" r:id="rId3"/>
    <p:sldId id="478" r:id="rId4"/>
    <p:sldId id="479" r:id="rId5"/>
    <p:sldId id="480" r:id="rId6"/>
    <p:sldId id="481" r:id="rId7"/>
    <p:sldId id="482" r:id="rId8"/>
    <p:sldId id="483" r:id="rId9"/>
    <p:sldId id="484" r:id="rId10"/>
    <p:sldId id="485" r:id="rId11"/>
    <p:sldId id="486" r:id="rId12"/>
    <p:sldId id="487" r:id="rId13"/>
    <p:sldId id="488" r:id="rId14"/>
    <p:sldId id="489" r:id="rId15"/>
    <p:sldId id="490" r:id="rId16"/>
    <p:sldId id="491" r:id="rId17"/>
    <p:sldId id="492" r:id="rId18"/>
    <p:sldId id="493" r:id="rId19"/>
    <p:sldId id="494" r:id="rId20"/>
    <p:sldId id="495" r:id="rId21"/>
    <p:sldId id="496" r:id="rId22"/>
    <p:sldId id="497" r:id="rId23"/>
    <p:sldId id="498" r:id="rId24"/>
    <p:sldId id="499" r:id="rId25"/>
    <p:sldId id="500" r:id="rId26"/>
    <p:sldId id="501" r:id="rId27"/>
    <p:sldId id="502" r:id="rId28"/>
    <p:sldId id="503" r:id="rId29"/>
    <p:sldId id="504" r:id="rId30"/>
    <p:sldId id="505" r:id="rId31"/>
    <p:sldId id="506" r:id="rId32"/>
    <p:sldId id="507" r:id="rId33"/>
    <p:sldId id="508" r:id="rId34"/>
    <p:sldId id="509" r:id="rId35"/>
    <p:sldId id="510" r:id="rId36"/>
    <p:sldId id="511" r:id="rId37"/>
    <p:sldId id="512" r:id="rId38"/>
    <p:sldId id="513" r:id="rId39"/>
    <p:sldId id="392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006600"/>
    <a:srgbClr val="FFFFCC"/>
    <a:srgbClr val="9F319F"/>
    <a:srgbClr val="C2E49C"/>
    <a:srgbClr val="FFE781"/>
    <a:srgbClr val="CC9900"/>
    <a:srgbClr val="008000"/>
    <a:srgbClr val="99CCFF"/>
    <a:srgbClr val="A7E2FF"/>
    <a:srgbClr val="2B32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1" autoAdjust="0"/>
    <p:restoredTop sz="86731" autoAdjust="0"/>
  </p:normalViewPr>
  <p:slideViewPr>
    <p:cSldViewPr snapToGrid="0">
      <p:cViewPr varScale="1">
        <p:scale>
          <a:sx n="105" d="100"/>
          <a:sy n="105" d="100"/>
        </p:scale>
        <p:origin x="-1134" y="-84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43000" y="685799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2076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43000" y="685799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2076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6E8224"/>
              </a:buClr>
              <a:buSzPct val="12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k-SK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k-SK" sz="3600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Nadpis</a:t>
            </a:r>
            <a:endParaRPr lang="en-GB" dirty="0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2096585" y="287672"/>
            <a:ext cx="6904037" cy="707886"/>
          </a:xfrm>
        </p:spPr>
        <p:txBody>
          <a:bodyPr wrap="square" anchor="t" anchorCtr="0"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4000" dirty="0"/>
              <a:t>9</a:t>
            </a:r>
            <a:r>
              <a:rPr lang="en-US" sz="4000" dirty="0" smtClean="0"/>
              <a:t>. </a:t>
            </a:r>
            <a:r>
              <a:rPr lang="en-US" sz="4000" dirty="0" err="1"/>
              <a:t>predn</a:t>
            </a:r>
            <a:r>
              <a:rPr lang="sk-SK" sz="4000" dirty="0" err="1"/>
              <a:t>áška</a:t>
            </a:r>
            <a:r>
              <a:rPr lang="en-US" sz="4000" dirty="0"/>
              <a:t> </a:t>
            </a:r>
            <a:r>
              <a:rPr lang="en-US" sz="4000" dirty="0" smtClean="0"/>
              <a:t>(16.</a:t>
            </a:r>
            <a:r>
              <a:rPr lang="sk-SK" sz="4000" dirty="0"/>
              <a:t>11</a:t>
            </a:r>
            <a:r>
              <a:rPr lang="en-US" sz="4000" dirty="0" smtClean="0"/>
              <a:t>.2011)</a:t>
            </a:r>
            <a:endParaRPr lang="en-US" sz="4000" dirty="0"/>
          </a:p>
        </p:txBody>
      </p:sp>
      <p:sp>
        <p:nvSpPr>
          <p:cNvPr id="3" name="Zástupný symbol textu 2"/>
          <p:cNvSpPr txBox="1">
            <a:spLocks noGrp="1"/>
          </p:cNvSpPr>
          <p:nvPr>
            <p:ph idx="1"/>
          </p:nvPr>
        </p:nvSpPr>
        <p:spPr>
          <a:xfrm>
            <a:off x="1702057" y="1276938"/>
            <a:ext cx="5785163" cy="5300326"/>
          </a:xfrm>
        </p:spPr>
        <p:txBody>
          <a:bodyPr wrap="square" anchor="t" anchorCtr="0"/>
          <a:lstStyle>
            <a:def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499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8pPr>
            <a:lvl9pPr marL="2057400" marR="0" lvl="8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9pPr>
          </a:lstStyle>
          <a:p>
            <a:pPr lvl="0" algn="ctr">
              <a:buNone/>
            </a:pPr>
            <a:endParaRPr lang="sk-SK" sz="4000" b="1" dirty="0" smtClean="0">
              <a:solidFill>
                <a:schemeClr val="tx1"/>
              </a:solidFill>
            </a:endParaRPr>
          </a:p>
          <a:p>
            <a:pPr lvl="0" algn="ctr">
              <a:buNone/>
            </a:pPr>
            <a:r>
              <a:rPr lang="sk-SK" sz="4000" b="1" dirty="0" smtClean="0">
                <a:solidFill>
                  <a:schemeClr val="tx1"/>
                </a:solidFill>
              </a:rPr>
              <a:t>Budujeme triedy,  </a:t>
            </a:r>
            <a:r>
              <a:rPr lang="sk-SK" sz="4000" b="1" dirty="0" err="1" smtClean="0">
                <a:solidFill>
                  <a:schemeClr val="tx1"/>
                </a:solidFill>
              </a:rPr>
              <a:t>zapúzdrujeme</a:t>
            </a:r>
            <a:r>
              <a:rPr lang="sk-SK" sz="4000" b="1" dirty="0" smtClean="0">
                <a:solidFill>
                  <a:schemeClr val="tx1"/>
                </a:solidFill>
              </a:rPr>
              <a:t> triedy, preťažujeme metódy</a:t>
            </a:r>
          </a:p>
          <a:p>
            <a:pPr lvl="0" algn="ctr">
              <a:buNone/>
            </a:pPr>
            <a:r>
              <a:rPr lang="sk-SK" sz="3200" b="1" dirty="0" smtClean="0">
                <a:solidFill>
                  <a:schemeClr val="tx1"/>
                </a:solidFill>
              </a:rPr>
              <a:t>alebo</a:t>
            </a:r>
          </a:p>
          <a:p>
            <a:pPr lvl="0" algn="ctr">
              <a:buNone/>
            </a:pPr>
            <a:r>
              <a:rPr lang="sk-SK" sz="3200" b="1" dirty="0" smtClean="0">
                <a:solidFill>
                  <a:schemeClr val="tx1"/>
                </a:solidFill>
              </a:rPr>
              <a:t>Murovanie v OOP</a:t>
            </a: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180000" y="1282680"/>
            <a:ext cx="1800000" cy="1957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7635240" y="1800000"/>
            <a:ext cx="1004760" cy="159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6573599" y="4059583"/>
            <a:ext cx="2066400" cy="19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180000" y="4112280"/>
            <a:ext cx="2520000" cy="1827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Trieda ako obal pre viac premenných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public class</a:t>
            </a:r>
            <a:r>
              <a:rPr lang="en-US" dirty="0" smtClean="0">
                <a:latin typeface="Courier New" pitchFamily="49"/>
              </a:rPr>
              <a:t> </a:t>
            </a:r>
            <a:r>
              <a:rPr lang="en-US" dirty="0" err="1" smtClean="0">
                <a:latin typeface="Courier New" pitchFamily="49"/>
              </a:rPr>
              <a:t>Dvd</a:t>
            </a:r>
            <a:r>
              <a:rPr lang="en-US" dirty="0" smtClean="0">
                <a:latin typeface="Courier New" pitchFamily="49"/>
              </a:rPr>
              <a:t> </a:t>
            </a:r>
            <a:r>
              <a:rPr lang="en-US" b="1" strike="sngStrike" dirty="0" smtClean="0">
                <a:solidFill>
                  <a:srgbClr val="800080"/>
                </a:solidFill>
                <a:latin typeface="Courier New" pitchFamily="49"/>
              </a:rPr>
              <a:t>extends</a:t>
            </a:r>
            <a:r>
              <a:rPr lang="en-US" strike="sngStrike" dirty="0" smtClean="0">
                <a:latin typeface="Courier New" pitchFamily="49"/>
              </a:rPr>
              <a:t> Object</a:t>
            </a:r>
            <a:r>
              <a:rPr lang="en-US" dirty="0" smtClean="0">
                <a:latin typeface="Courier New" pitchFamily="49"/>
              </a:rPr>
              <a:t> {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</a:t>
            </a:r>
            <a:r>
              <a:rPr lang="en-US" dirty="0" smtClean="0">
                <a:latin typeface="Courier New" pitchFamily="49"/>
              </a:rPr>
              <a:t> String   </a:t>
            </a:r>
            <a:r>
              <a:rPr lang="en-US" dirty="0" err="1" smtClean="0">
                <a:latin typeface="Courier New" pitchFamily="49"/>
              </a:rPr>
              <a:t>nazovFilmu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</a:t>
            </a:r>
            <a:r>
              <a:rPr lang="en-US" dirty="0" smtClean="0">
                <a:latin typeface="Courier New" pitchFamily="49"/>
              </a:rPr>
              <a:t> String[] </a:t>
            </a:r>
            <a:r>
              <a:rPr lang="en-US" dirty="0" err="1" smtClean="0">
                <a:latin typeface="Courier New" pitchFamily="49"/>
              </a:rPr>
              <a:t>herci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</a:t>
            </a:r>
            <a:r>
              <a:rPr lang="en-US" dirty="0" smtClean="0">
                <a:latin typeface="Courier New" pitchFamily="49"/>
              </a:rPr>
              <a:t> String[] </a:t>
            </a:r>
            <a:r>
              <a:rPr lang="en-US" dirty="0" err="1" smtClean="0">
                <a:latin typeface="Courier New" pitchFamily="49"/>
              </a:rPr>
              <a:t>zanre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</a:t>
            </a:r>
            <a:r>
              <a:rPr lang="en-US" dirty="0" smtClean="0">
                <a:latin typeface="Courier New" pitchFamily="49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Courier New" pitchFamily="49"/>
              </a:rPr>
              <a:t>int</a:t>
            </a:r>
            <a:r>
              <a:rPr lang="en-US" dirty="0" smtClean="0">
                <a:latin typeface="Courier New" pitchFamily="49"/>
              </a:rPr>
              <a:t>      </a:t>
            </a:r>
            <a:r>
              <a:rPr lang="en-US" dirty="0" err="1" smtClean="0">
                <a:latin typeface="Courier New" pitchFamily="49"/>
              </a:rPr>
              <a:t>dlzkaFilmu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 double</a:t>
            </a:r>
            <a:r>
              <a:rPr lang="en-US" dirty="0" smtClean="0">
                <a:latin typeface="Courier New" pitchFamily="49"/>
              </a:rPr>
              <a:t>   </a:t>
            </a:r>
            <a:r>
              <a:rPr lang="en-US" dirty="0" err="1" smtClean="0">
                <a:latin typeface="Courier New" pitchFamily="49"/>
              </a:rPr>
              <a:t>hodnotenie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}</a:t>
            </a:r>
          </a:p>
          <a:p>
            <a:endParaRPr lang="sk-SK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Použitie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Môžeme</a:t>
            </a:r>
            <a:r>
              <a:rPr lang="en-US" dirty="0" smtClean="0"/>
              <a:t> </a:t>
            </a:r>
            <a:r>
              <a:rPr lang="en-US" dirty="0" err="1" smtClean="0"/>
              <a:t>vytvárať</a:t>
            </a:r>
            <a:r>
              <a:rPr lang="en-US" dirty="0" smtClean="0"/>
              <a:t>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objeky</a:t>
            </a:r>
            <a:r>
              <a:rPr lang="en-US" dirty="0" smtClean="0"/>
              <a:t> </a:t>
            </a:r>
            <a:r>
              <a:rPr lang="en-US" dirty="0" err="1" smtClean="0"/>
              <a:t>triedy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/>
              </a:rPr>
              <a:t>Dvd</a:t>
            </a:r>
            <a:r>
              <a:rPr lang="en-US" dirty="0" smtClean="0"/>
              <a:t>:</a:t>
            </a:r>
          </a:p>
          <a:p>
            <a:pPr lvl="0">
              <a:buNone/>
            </a:pPr>
            <a:endParaRPr lang="en-US" sz="2400" b="1" dirty="0" smtClean="0">
              <a:solidFill>
                <a:srgbClr val="800080"/>
              </a:solidFill>
              <a:latin typeface="Courier New" pitchFamily="49"/>
            </a:endParaRPr>
          </a:p>
          <a:p>
            <a:pPr lvl="0">
              <a:buNone/>
            </a:pP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</a:rPr>
              <a:t>public class</a:t>
            </a:r>
            <a:r>
              <a:rPr lang="en-US" sz="2400" dirty="0" smtClean="0">
                <a:latin typeface="Courier New" pitchFamily="49"/>
              </a:rPr>
              <a:t> </a:t>
            </a:r>
            <a:r>
              <a:rPr lang="en-US" sz="2400" dirty="0" err="1" smtClean="0">
                <a:latin typeface="Courier New" pitchFamily="49"/>
              </a:rPr>
              <a:t>Spustac</a:t>
            </a:r>
            <a:r>
              <a:rPr lang="en-US" sz="2400" dirty="0" smtClean="0">
                <a:latin typeface="Courier New" pitchFamily="49"/>
              </a:rPr>
              <a:t> {</a:t>
            </a:r>
          </a:p>
          <a:p>
            <a:pPr lvl="0">
              <a:buNone/>
            </a:pPr>
            <a:r>
              <a:rPr lang="en-US" sz="2400" dirty="0" smtClean="0">
                <a:latin typeface="Courier New" pitchFamily="49"/>
              </a:rPr>
              <a:t> 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</a:rPr>
              <a:t>public static void</a:t>
            </a:r>
            <a:r>
              <a:rPr lang="en-US" sz="2400" dirty="0" smtClean="0">
                <a:latin typeface="Courier New" pitchFamily="49"/>
              </a:rPr>
              <a:t> main(String[] </a:t>
            </a:r>
            <a:r>
              <a:rPr lang="en-US" sz="2400" dirty="0" err="1" smtClean="0">
                <a:latin typeface="Courier New" pitchFamily="49"/>
              </a:rPr>
              <a:t>args</a:t>
            </a:r>
            <a:r>
              <a:rPr lang="en-US" sz="2400" dirty="0" smtClean="0">
                <a:latin typeface="Courier New" pitchFamily="49"/>
              </a:rPr>
              <a:t>) {</a:t>
            </a:r>
          </a:p>
          <a:p>
            <a:pPr lvl="0">
              <a:buNone/>
            </a:pPr>
            <a:r>
              <a:rPr lang="en-US" sz="2400" dirty="0" smtClean="0">
                <a:latin typeface="Courier New" pitchFamily="49"/>
              </a:rPr>
              <a:t>    </a:t>
            </a:r>
            <a:r>
              <a:rPr lang="en-US" sz="2400" dirty="0" err="1" smtClean="0">
                <a:latin typeface="Courier New" pitchFamily="49"/>
              </a:rPr>
              <a:t>Dvd</a:t>
            </a:r>
            <a:r>
              <a:rPr lang="en-US" sz="2400" dirty="0" smtClean="0">
                <a:latin typeface="Courier New" pitchFamily="49"/>
              </a:rPr>
              <a:t> matrix = new </a:t>
            </a:r>
            <a:r>
              <a:rPr lang="en-US" sz="2400" dirty="0" err="1" smtClean="0">
                <a:latin typeface="Courier New" pitchFamily="49"/>
              </a:rPr>
              <a:t>Dvd</a:t>
            </a:r>
            <a:r>
              <a:rPr lang="en-US" sz="2400" dirty="0" smtClean="0">
                <a:latin typeface="Courier New" pitchFamily="49"/>
              </a:rPr>
              <a:t>();</a:t>
            </a:r>
          </a:p>
          <a:p>
            <a:pPr lvl="0">
              <a:buNone/>
            </a:pPr>
            <a:r>
              <a:rPr lang="en-US" sz="2400" dirty="0" smtClean="0">
                <a:latin typeface="Courier New" pitchFamily="49"/>
              </a:rPr>
              <a:t>    </a:t>
            </a:r>
            <a:r>
              <a:rPr lang="en-US" sz="2400" dirty="0" err="1" smtClean="0">
                <a:latin typeface="Courier New" pitchFamily="49"/>
              </a:rPr>
              <a:t>Dvd</a:t>
            </a:r>
            <a:r>
              <a:rPr lang="en-US" sz="2400" dirty="0" smtClean="0">
                <a:latin typeface="Courier New" pitchFamily="49"/>
              </a:rPr>
              <a:t> </a:t>
            </a:r>
            <a:r>
              <a:rPr lang="en-US" sz="2400" dirty="0" err="1" smtClean="0">
                <a:latin typeface="Courier New" pitchFamily="49"/>
              </a:rPr>
              <a:t>shawshank</a:t>
            </a:r>
            <a:r>
              <a:rPr lang="en-US" sz="2400" dirty="0" smtClean="0">
                <a:latin typeface="Courier New" pitchFamily="49"/>
              </a:rPr>
              <a:t> = new </a:t>
            </a:r>
            <a:r>
              <a:rPr lang="en-US" sz="2400" dirty="0" err="1" smtClean="0">
                <a:latin typeface="Courier New" pitchFamily="49"/>
              </a:rPr>
              <a:t>Dvd</a:t>
            </a:r>
            <a:r>
              <a:rPr lang="en-US" sz="2400" dirty="0" smtClean="0">
                <a:latin typeface="Courier New" pitchFamily="49"/>
              </a:rPr>
              <a:t>();</a:t>
            </a:r>
          </a:p>
          <a:p>
            <a:pPr lvl="0">
              <a:buNone/>
            </a:pPr>
            <a:r>
              <a:rPr lang="en-US" sz="2400" dirty="0" smtClean="0">
                <a:latin typeface="Courier New" pitchFamily="49"/>
              </a:rPr>
              <a:t>    ...</a:t>
            </a:r>
          </a:p>
          <a:p>
            <a:pPr lvl="0">
              <a:buNone/>
            </a:pPr>
            <a:r>
              <a:rPr lang="en-US" sz="2400" dirty="0" smtClean="0">
                <a:latin typeface="Courier New" pitchFamily="49"/>
              </a:rPr>
              <a:t>  }   </a:t>
            </a:r>
          </a:p>
          <a:p>
            <a:pPr lvl="0">
              <a:buNone/>
            </a:pPr>
            <a:r>
              <a:rPr lang="en-US" sz="2400" dirty="0" smtClean="0">
                <a:latin typeface="Courier New" pitchFamily="49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Napĺňanie priamym prístupom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Naše</a:t>
            </a:r>
            <a:r>
              <a:rPr lang="en-US" dirty="0" smtClean="0"/>
              <a:t> DVD-</a:t>
            </a:r>
            <a:r>
              <a:rPr lang="en-US" dirty="0" err="1" smtClean="0"/>
              <a:t>čka</a:t>
            </a:r>
            <a:r>
              <a:rPr lang="en-US" dirty="0" smtClean="0"/>
              <a:t> </a:t>
            </a:r>
            <a:r>
              <a:rPr lang="en-US" dirty="0" err="1" smtClean="0"/>
              <a:t>ešte</a:t>
            </a:r>
            <a:r>
              <a:rPr lang="en-US" dirty="0" smtClean="0"/>
              <a:t> </a:t>
            </a:r>
            <a:r>
              <a:rPr lang="en-US" dirty="0" err="1" smtClean="0"/>
              <a:t>nemajú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svojich</a:t>
            </a:r>
            <a:r>
              <a:rPr lang="en-US" dirty="0" smtClean="0"/>
              <a:t> </a:t>
            </a:r>
            <a:r>
              <a:rPr lang="en-US" dirty="0" err="1" smtClean="0"/>
              <a:t>inštančných</a:t>
            </a:r>
            <a:r>
              <a:rPr lang="en-US" dirty="0" smtClean="0"/>
              <a:t> </a:t>
            </a:r>
            <a:r>
              <a:rPr lang="en-US" dirty="0" err="1" smtClean="0"/>
              <a:t>premenných</a:t>
            </a:r>
            <a:r>
              <a:rPr lang="en-US" dirty="0" smtClean="0"/>
              <a:t> </a:t>
            </a:r>
            <a:r>
              <a:rPr lang="en-US" dirty="0" err="1" smtClean="0"/>
              <a:t>uložené</a:t>
            </a:r>
            <a:r>
              <a:rPr lang="en-US" dirty="0" smtClean="0"/>
              <a:t> </a:t>
            </a:r>
            <a:r>
              <a:rPr lang="en-US" dirty="0" err="1" smtClean="0"/>
              <a:t>požadované</a:t>
            </a:r>
            <a:r>
              <a:rPr lang="en-US" dirty="0" smtClean="0"/>
              <a:t> </a:t>
            </a:r>
            <a:r>
              <a:rPr lang="en-US" dirty="0" err="1" smtClean="0"/>
              <a:t>dáta</a:t>
            </a:r>
            <a:endParaRPr lang="en-US" dirty="0" smtClean="0"/>
          </a:p>
          <a:p>
            <a:pPr lvl="0"/>
            <a:r>
              <a:rPr lang="en-US" b="1" dirty="0" err="1" smtClean="0">
                <a:solidFill>
                  <a:srgbClr val="FF0000"/>
                </a:solidFill>
              </a:rPr>
              <a:t>Najhorší</a:t>
            </a:r>
            <a:r>
              <a:rPr lang="en-US" b="1" dirty="0" smtClean="0">
                <a:solidFill>
                  <a:srgbClr val="FF0000"/>
                </a:solidFill>
              </a:rPr>
              <a:t> a </a:t>
            </a:r>
            <a:r>
              <a:rPr lang="en-US" b="1" dirty="0" err="1" smtClean="0">
                <a:solidFill>
                  <a:srgbClr val="FF0000"/>
                </a:solidFill>
              </a:rPr>
              <a:t>neodporúčaný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prístup</a:t>
            </a:r>
            <a:r>
              <a:rPr lang="en-US" dirty="0" smtClean="0"/>
              <a:t> je </a:t>
            </a:r>
            <a:r>
              <a:rPr lang="en-US" dirty="0" err="1" smtClean="0"/>
              <a:t>priame</a:t>
            </a:r>
            <a:r>
              <a:rPr lang="en-US" dirty="0" smtClean="0"/>
              <a:t> </a:t>
            </a:r>
            <a:r>
              <a:rPr lang="en-US" dirty="0" err="1" smtClean="0"/>
              <a:t>napĺňanie</a:t>
            </a:r>
            <a:r>
              <a:rPr lang="en-US" dirty="0" smtClean="0"/>
              <a:t> </a:t>
            </a:r>
            <a:r>
              <a:rPr lang="en-US" dirty="0" err="1" smtClean="0"/>
              <a:t>inštančných</a:t>
            </a:r>
            <a:r>
              <a:rPr lang="en-US" dirty="0" smtClean="0"/>
              <a:t> </a:t>
            </a:r>
            <a:r>
              <a:rPr lang="en-US" dirty="0" err="1" smtClean="0"/>
              <a:t>premenných</a:t>
            </a:r>
            <a:r>
              <a:rPr lang="en-US" dirty="0" smtClean="0"/>
              <a:t> </a:t>
            </a:r>
            <a:r>
              <a:rPr lang="en-US" dirty="0" err="1" smtClean="0"/>
              <a:t>zvonku</a:t>
            </a:r>
            <a:r>
              <a:rPr lang="en-US" dirty="0" smtClean="0"/>
              <a:t> </a:t>
            </a:r>
            <a:r>
              <a:rPr lang="en-US" dirty="0" err="1" smtClean="0"/>
              <a:t>cez</a:t>
            </a:r>
            <a:r>
              <a:rPr lang="en-US" dirty="0" smtClean="0"/>
              <a:t> </a:t>
            </a:r>
            <a:r>
              <a:rPr lang="en-US" dirty="0" err="1" smtClean="0"/>
              <a:t>bodkovú</a:t>
            </a:r>
            <a:r>
              <a:rPr lang="en-US" dirty="0" smtClean="0"/>
              <a:t> </a:t>
            </a:r>
            <a:r>
              <a:rPr lang="en-US" dirty="0" err="1" smtClean="0"/>
              <a:t>notáciu</a:t>
            </a:r>
            <a:endParaRPr lang="en-US" dirty="0" smtClean="0"/>
          </a:p>
          <a:p>
            <a:pPr lvl="1"/>
            <a:r>
              <a:rPr lang="en-US" dirty="0" err="1" smtClean="0"/>
              <a:t>zmažeme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</a:t>
            </a:r>
          </a:p>
          <a:p>
            <a:pPr lvl="1"/>
            <a:r>
              <a:rPr lang="en-US" dirty="0" err="1" smtClean="0"/>
              <a:t>pristupujeme</a:t>
            </a:r>
            <a:r>
              <a:rPr lang="en-US" dirty="0" smtClean="0"/>
              <a:t> do </a:t>
            </a:r>
            <a:r>
              <a:rPr lang="en-US" dirty="0" err="1" smtClean="0"/>
              <a:t>vnútra</a:t>
            </a:r>
            <a:r>
              <a:rPr lang="en-US" dirty="0" smtClean="0"/>
              <a:t> </a:t>
            </a:r>
            <a:r>
              <a:rPr lang="en-US" dirty="0" err="1" smtClean="0"/>
              <a:t>objektu</a:t>
            </a:r>
            <a:r>
              <a:rPr lang="en-US" dirty="0" smtClean="0"/>
              <a:t> </a:t>
            </a:r>
            <a:r>
              <a:rPr lang="en-US" dirty="0" err="1" smtClean="0"/>
              <a:t>cez</a:t>
            </a:r>
            <a:r>
              <a:rPr lang="en-US" dirty="0" smtClean="0"/>
              <a:t> </a:t>
            </a:r>
            <a:r>
              <a:rPr lang="en-US" dirty="0" err="1" smtClean="0"/>
              <a:t>bodku</a:t>
            </a:r>
            <a:r>
              <a:rPr lang="en-US" dirty="0" smtClean="0"/>
              <a:t> </a:t>
            </a:r>
            <a:r>
              <a:rPr lang="en-US" dirty="0" err="1" smtClean="0"/>
              <a:t>nasledovanú</a:t>
            </a:r>
            <a:r>
              <a:rPr lang="en-US" dirty="0" smtClean="0"/>
              <a:t> </a:t>
            </a:r>
            <a:r>
              <a:rPr lang="en-US" dirty="0" err="1" smtClean="0"/>
              <a:t>názvom</a:t>
            </a:r>
            <a:r>
              <a:rPr lang="en-US" dirty="0" smtClean="0"/>
              <a:t> </a:t>
            </a:r>
            <a:r>
              <a:rPr lang="en-US" dirty="0" err="1" smtClean="0"/>
              <a:t>inštančnej</a:t>
            </a:r>
            <a:r>
              <a:rPr lang="en-US" dirty="0" smtClean="0"/>
              <a:t> </a:t>
            </a:r>
            <a:r>
              <a:rPr lang="en-US" dirty="0" err="1" smtClean="0"/>
              <a:t>premennej</a:t>
            </a:r>
            <a:endParaRPr lang="en-US" dirty="0" smtClean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7380000" y="1168410"/>
            <a:ext cx="1620000" cy="16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Zapúzdrenie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Objekty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zodpovedné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svojich</a:t>
            </a:r>
            <a:r>
              <a:rPr lang="en-US" dirty="0" smtClean="0"/>
              <a:t> </a:t>
            </a:r>
            <a:r>
              <a:rPr lang="en-US" dirty="0" err="1" smtClean="0"/>
              <a:t>inštančných</a:t>
            </a:r>
            <a:r>
              <a:rPr lang="en-US" dirty="0" smtClean="0"/>
              <a:t> </a:t>
            </a:r>
            <a:r>
              <a:rPr lang="en-US" dirty="0" err="1" smtClean="0"/>
              <a:t>premenných</a:t>
            </a:r>
            <a:endParaRPr lang="en-US" dirty="0" smtClean="0"/>
          </a:p>
          <a:p>
            <a:pPr lvl="0"/>
            <a:r>
              <a:rPr lang="en-US" dirty="0" smtClean="0"/>
              <a:t>S </a:t>
            </a:r>
            <a:r>
              <a:rPr lang="en-US" dirty="0" err="1" smtClean="0"/>
              <a:t>objektami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chceme</a:t>
            </a:r>
            <a:r>
              <a:rPr lang="en-US" dirty="0" smtClean="0"/>
              <a:t> </a:t>
            </a:r>
            <a:r>
              <a:rPr lang="en-US" dirty="0" err="1" smtClean="0"/>
              <a:t>rozprávať</a:t>
            </a:r>
            <a:r>
              <a:rPr lang="en-US" dirty="0" smtClean="0"/>
              <a:t> </a:t>
            </a:r>
            <a:r>
              <a:rPr lang="en-US" dirty="0" err="1" smtClean="0"/>
              <a:t>iba</a:t>
            </a:r>
            <a:r>
              <a:rPr lang="en-US" dirty="0" smtClean="0"/>
              <a:t> </a:t>
            </a:r>
            <a:r>
              <a:rPr lang="en-US" dirty="0" err="1" smtClean="0"/>
              <a:t>cez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metódy</a:t>
            </a:r>
            <a:endParaRPr lang="en-US" dirty="0" smtClean="0"/>
          </a:p>
          <a:p>
            <a:pPr lvl="0"/>
            <a:r>
              <a:rPr lang="en-US" dirty="0" smtClean="0"/>
              <a:t>LEBO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priamom</a:t>
            </a:r>
            <a:r>
              <a:rPr lang="en-US" dirty="0" smtClean="0"/>
              <a:t> </a:t>
            </a:r>
            <a:r>
              <a:rPr lang="en-US" dirty="0" err="1" smtClean="0"/>
              <a:t>prístupe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objekty</a:t>
            </a:r>
            <a:r>
              <a:rPr lang="en-US" dirty="0" smtClean="0"/>
              <a:t> </a:t>
            </a:r>
            <a:r>
              <a:rPr lang="en-US" dirty="0" err="1" smtClean="0"/>
              <a:t>nedokážu</a:t>
            </a:r>
            <a:r>
              <a:rPr lang="en-US" dirty="0" smtClean="0"/>
              <a:t> </a:t>
            </a:r>
            <a:r>
              <a:rPr lang="en-US" dirty="0" err="1" smtClean="0"/>
              <a:t>ochrániť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premenné</a:t>
            </a:r>
            <a:endParaRPr lang="en-US" dirty="0" smtClean="0"/>
          </a:p>
          <a:p>
            <a:pPr lvl="2"/>
            <a:r>
              <a:rPr lang="en-US" dirty="0" err="1" smtClean="0"/>
              <a:t>vyladená</a:t>
            </a:r>
            <a:r>
              <a:rPr lang="en-US" dirty="0" smtClean="0"/>
              <a:t> </a:t>
            </a:r>
            <a:r>
              <a:rPr lang="en-US" dirty="0" err="1" smtClean="0"/>
              <a:t>trieda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môže</a:t>
            </a:r>
            <a:r>
              <a:rPr lang="en-US" dirty="0" smtClean="0"/>
              <a:t> </a:t>
            </a:r>
            <a:r>
              <a:rPr lang="en-US" dirty="0" err="1" smtClean="0"/>
              <a:t>stať</a:t>
            </a:r>
            <a:r>
              <a:rPr lang="en-US" dirty="0" smtClean="0"/>
              <a:t> </a:t>
            </a:r>
            <a:r>
              <a:rPr lang="en-US" dirty="0" err="1" smtClean="0"/>
              <a:t>nestabilnou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nevhodnom</a:t>
            </a:r>
            <a:r>
              <a:rPr lang="en-US" dirty="0" smtClean="0"/>
              <a:t> </a:t>
            </a:r>
            <a:r>
              <a:rPr lang="en-US" dirty="0" err="1" smtClean="0"/>
              <a:t>použití</a:t>
            </a:r>
            <a:endParaRPr lang="en-US" dirty="0" smtClean="0"/>
          </a:p>
          <a:p>
            <a:pPr lvl="2"/>
            <a:r>
              <a:rPr lang="en-US" dirty="0" err="1" smtClean="0"/>
              <a:t>používateľ</a:t>
            </a:r>
            <a:r>
              <a:rPr lang="en-US" dirty="0" smtClean="0"/>
              <a:t> </a:t>
            </a:r>
            <a:r>
              <a:rPr lang="en-US" dirty="0" err="1" smtClean="0"/>
              <a:t>metódy</a:t>
            </a:r>
            <a:r>
              <a:rPr lang="en-US" dirty="0" smtClean="0"/>
              <a:t>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ovládať</a:t>
            </a:r>
            <a:r>
              <a:rPr lang="en-US" dirty="0" smtClean="0"/>
              <a:t> </a:t>
            </a:r>
            <a:r>
              <a:rPr lang="en-US" dirty="0" err="1" smtClean="0"/>
              <a:t>vnútornú</a:t>
            </a:r>
            <a:r>
              <a:rPr lang="en-US" dirty="0" smtClean="0"/>
              <a:t> </a:t>
            </a:r>
            <a:r>
              <a:rPr lang="en-US" dirty="0" err="1" smtClean="0"/>
              <a:t>logiku</a:t>
            </a:r>
            <a:r>
              <a:rPr lang="en-US" dirty="0" smtClean="0"/>
              <a:t> </a:t>
            </a:r>
            <a:r>
              <a:rPr lang="en-US" dirty="0" err="1" smtClean="0"/>
              <a:t>triedy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odvážil</a:t>
            </a:r>
            <a:r>
              <a:rPr lang="en-US" dirty="0" smtClean="0"/>
              <a:t> </a:t>
            </a:r>
            <a:r>
              <a:rPr lang="en-US" dirty="0" err="1" smtClean="0"/>
              <a:t>používať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obavy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utrpí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vlastný</a:t>
            </a:r>
            <a:r>
              <a:rPr lang="en-US" dirty="0" smtClean="0"/>
              <a:t> program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145195" y="4320000"/>
            <a:ext cx="1428480" cy="1780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Setter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 err="1" smtClean="0">
                <a:solidFill>
                  <a:srgbClr val="FF0000"/>
                </a:solidFill>
              </a:rPr>
              <a:t>Setter</a:t>
            </a:r>
            <a:r>
              <a:rPr lang="sk-SK" sz="2400" dirty="0" smtClean="0"/>
              <a:t> = metóda na nastavenie hodnoty inštančnej premennej</a:t>
            </a:r>
          </a:p>
          <a:p>
            <a:r>
              <a:rPr lang="sk-SK" sz="2400" dirty="0" smtClean="0"/>
              <a:t>Vie meniť hodnoty privátnym inštančným premenným</a:t>
            </a:r>
          </a:p>
          <a:p>
            <a:r>
              <a:rPr lang="sk-SK" sz="2400" dirty="0" smtClean="0"/>
              <a:t>Môže vykonávať kontroly</a:t>
            </a:r>
          </a:p>
          <a:p>
            <a:r>
              <a:rPr lang="sk-SK" sz="2400" dirty="0" smtClean="0"/>
              <a:t>Ak sa jej nová hodnota nepáči, môže zmenu odmietnuť, vypísať </a:t>
            </a:r>
            <a:r>
              <a:rPr lang="sk-SK" sz="2400" dirty="0" err="1" smtClean="0"/>
              <a:t>hlášku</a:t>
            </a:r>
            <a:r>
              <a:rPr lang="sk-SK" sz="2400" dirty="0" smtClean="0"/>
              <a:t> alebo hocičo iné</a:t>
            </a:r>
          </a:p>
          <a:p>
            <a:endParaRPr lang="sk-SK" sz="2400" dirty="0" smtClean="0"/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Typ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premenná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  <a:endParaRPr lang="sk-SK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k-SK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void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setPremenná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Typ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premenná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){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4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this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.premenná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premenná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Getter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Privátne premenné nevieme z vonku ani čítať</a:t>
            </a:r>
          </a:p>
          <a:p>
            <a:r>
              <a:rPr lang="sk-SK" sz="2400" dirty="0" err="1" smtClean="0">
                <a:solidFill>
                  <a:srgbClr val="FF0000"/>
                </a:solidFill>
              </a:rPr>
              <a:t>Getter</a:t>
            </a:r>
            <a:r>
              <a:rPr lang="sk-SK" sz="2400" dirty="0" smtClean="0"/>
              <a:t> = metóda na vrátenie hodnoty inštančnej premennej</a:t>
            </a:r>
          </a:p>
          <a:p>
            <a:r>
              <a:rPr lang="sk-SK" sz="2400" dirty="0" smtClean="0"/>
              <a:t>Vie čítať hodnoty privátnych inštančných premenných</a:t>
            </a:r>
          </a:p>
          <a:p>
            <a:r>
              <a:rPr lang="sk-SK" sz="2400" dirty="0" smtClean="0"/>
              <a:t>Nemusíme sprístupniť všetky</a:t>
            </a:r>
          </a:p>
          <a:p>
            <a:pPr lvl="0">
              <a:buNone/>
            </a:pP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Typ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premenná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  <a:endParaRPr lang="sk-SK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lvl="0">
              <a:buNone/>
            </a:pPr>
            <a:endParaRPr lang="sk-SK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Typ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getPremenná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 </a:t>
            </a:r>
            <a:r>
              <a:rPr lang="en-US" sz="24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this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.premenná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sk-SK" sz="2400" dirty="0" smtClean="0"/>
          </a:p>
          <a:p>
            <a:r>
              <a:rPr lang="sk-SK" sz="2400" dirty="0" err="1" smtClean="0"/>
              <a:t>Settery</a:t>
            </a:r>
            <a:r>
              <a:rPr lang="sk-SK" sz="2400" dirty="0" smtClean="0"/>
              <a:t> a </a:t>
            </a:r>
            <a:r>
              <a:rPr lang="sk-SK" sz="2400" dirty="0" err="1" smtClean="0"/>
              <a:t>gettery</a:t>
            </a:r>
            <a:r>
              <a:rPr lang="sk-SK" sz="2400" dirty="0" smtClean="0"/>
              <a:t> nám vie vygenerovať </a:t>
            </a:r>
            <a:r>
              <a:rPr lang="sk-SK" sz="2400" dirty="0" err="1" smtClean="0"/>
              <a:t>Eclipse</a:t>
            </a:r>
            <a:r>
              <a:rPr lang="sk-SK" sz="2400" dirty="0" smtClean="0"/>
              <a:t>:</a:t>
            </a:r>
          </a:p>
          <a:p>
            <a:pPr lvl="1"/>
            <a:r>
              <a:rPr lang="sk-SK" sz="2000" dirty="0" err="1" smtClean="0"/>
              <a:t>Source</a:t>
            </a:r>
            <a:r>
              <a:rPr lang="sk-SK" sz="2000" dirty="0" smtClean="0"/>
              <a:t> -&gt; </a:t>
            </a:r>
            <a:r>
              <a:rPr lang="sk-SK" sz="2000" dirty="0" err="1" smtClean="0"/>
              <a:t>Generate</a:t>
            </a:r>
            <a:r>
              <a:rPr lang="sk-SK" sz="2000" dirty="0" smtClean="0"/>
              <a:t> </a:t>
            </a:r>
            <a:r>
              <a:rPr lang="sk-SK" sz="2000" dirty="0" err="1" smtClean="0"/>
              <a:t>Getters</a:t>
            </a:r>
            <a:r>
              <a:rPr lang="sk-SK" sz="2000" dirty="0" smtClean="0"/>
              <a:t> and </a:t>
            </a:r>
            <a:r>
              <a:rPr lang="sk-SK" sz="2000" dirty="0" err="1" smtClean="0"/>
              <a:t>Setters</a:t>
            </a:r>
            <a:endParaRPr lang="sk-SK" sz="2000" dirty="0" smtClean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Konštruktor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Doteraz známy ako „</a:t>
            </a:r>
            <a:r>
              <a:rPr lang="sk-SK" dirty="0" err="1" smtClean="0"/>
              <a:t>inicializačná</a:t>
            </a:r>
            <a:r>
              <a:rPr lang="sk-SK" dirty="0" smtClean="0"/>
              <a:t> metóda“</a:t>
            </a:r>
          </a:p>
          <a:p>
            <a:r>
              <a:rPr lang="sk-SK" dirty="0" smtClean="0"/>
              <a:t>Môže mať žiaden alebo viac parametrov</a:t>
            </a:r>
          </a:p>
          <a:p>
            <a:r>
              <a:rPr lang="sk-SK" dirty="0" smtClean="0"/>
              <a:t>Môžeme ich mať viac v jednej triede</a:t>
            </a:r>
          </a:p>
          <a:p>
            <a:pPr lvl="1"/>
            <a:r>
              <a:rPr lang="sk-SK" dirty="0" smtClean="0"/>
              <a:t>Musia sa líšiť počtom alebo typmi parametrov</a:t>
            </a:r>
          </a:p>
          <a:p>
            <a:r>
              <a:rPr lang="sk-SK" dirty="0" smtClean="0"/>
              <a:t>Volá sa cez </a:t>
            </a:r>
            <a:r>
              <a:rPr lang="sk-SK" b="1" dirty="0" smtClean="0">
                <a:solidFill>
                  <a:srgbClr val="800080"/>
                </a:solidFill>
                <a:latin typeface="Courier New" pitchFamily="49"/>
              </a:rPr>
              <a:t>new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k-SK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matrix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File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adresar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File(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/>
                <a:ea typeface="DejaVu Sans" pitchFamily="2"/>
                <a:cs typeface="DejaVu Sans" pitchFamily="2"/>
              </a:rPr>
              <a:t>"C:/Windows"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File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File(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adresar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, 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/>
                <a:ea typeface="DejaVu Sans" pitchFamily="2"/>
                <a:cs typeface="DejaVu Sans" pitchFamily="2"/>
              </a:rPr>
              <a:t>"system.ini"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Scanner sc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Scanner(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lvl="0">
              <a:buClr>
                <a:srgbClr val="003366"/>
              </a:buClr>
              <a:buSzPct val="140000"/>
              <a:buNone/>
            </a:pPr>
            <a:endParaRPr lang="sk-SK" sz="2400" dirty="0" smtClean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3"/>
          <p:cNvSpPr/>
          <p:nvPr/>
        </p:nvSpPr>
        <p:spPr bwMode="auto">
          <a:xfrm>
            <a:off x="878191" y="4581055"/>
            <a:ext cx="3385996" cy="932507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Konštruktor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Každá trieda má aspoň jeden konštruktor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Ak nie je žiaden konštruktor napísaný programátorom</a:t>
            </a:r>
            <a:r>
              <a:rPr lang="sk-SK" dirty="0" smtClean="0"/>
              <a:t>, doplní sa neviditeľný implicitný konštruktor: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k-SK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6" name="Obdĺžniková bublina 5"/>
          <p:cNvSpPr/>
          <p:nvPr/>
        </p:nvSpPr>
        <p:spPr bwMode="auto">
          <a:xfrm>
            <a:off x="5441134" y="3874870"/>
            <a:ext cx="3241140" cy="1200329"/>
          </a:xfrm>
          <a:prstGeom prst="wedgeRectCallout">
            <a:avLst>
              <a:gd name="adj1" fmla="val -89957"/>
              <a:gd name="adj2" fmla="val 30203"/>
            </a:avLst>
          </a:prstGeom>
          <a:blipFill>
            <a:blip r:embed="rId2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ctr">
              <a:spcBef>
                <a:spcPts val="150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Trebuchet MS" pitchFamily="34"/>
                <a:ea typeface="DejaVu Sans" pitchFamily="2"/>
                <a:cs typeface="DejaVu Sans" pitchFamily="2"/>
              </a:rPr>
              <a:t>Takto by vyzeral implicitný konštruktor keby ho bolo vidieť</a:t>
            </a:r>
            <a:endParaRPr lang="sk-SK" sz="2400" dirty="0">
              <a:solidFill>
                <a:srgbClr val="000000"/>
              </a:solidFill>
              <a:latin typeface="Trebuchet MS" pitchFamily="34"/>
              <a:ea typeface="DejaVu Sans" pitchFamily="2"/>
              <a:cs typeface="DejaVu Sans" pitchFamily="2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Konštruktor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Meno má rovnaké ako meno triedy v ktorej sa nachádza</a:t>
            </a:r>
          </a:p>
          <a:p>
            <a:r>
              <a:rPr lang="sk-SK" dirty="0" smtClean="0"/>
              <a:t>Nepíšeme návratový typ, nemá žiaden </a:t>
            </a:r>
            <a:r>
              <a:rPr lang="sk-SK" b="1" dirty="0" err="1" smtClean="0">
                <a:solidFill>
                  <a:srgbClr val="800080"/>
                </a:solidFill>
                <a:latin typeface="Courier New" pitchFamily="49"/>
              </a:rPr>
              <a:t>return</a:t>
            </a:r>
            <a:endParaRPr lang="sk-SK" b="1" dirty="0" smtClean="0">
              <a:solidFill>
                <a:srgbClr val="800080"/>
              </a:solidFill>
              <a:latin typeface="Courier New" pitchFamily="49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k-SK" sz="24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</a:t>
            </a:r>
            <a:r>
              <a:rPr lang="en-US" sz="2400" b="1" strike="sngStrike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</a:t>
            </a:r>
            <a:r>
              <a:rPr lang="en-US" sz="2400" b="1" strike="sngStrike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 this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  <a:p>
            <a:endParaRPr lang="sk-SK" b="1" dirty="0" smtClean="0">
              <a:solidFill>
                <a:srgbClr val="800080"/>
              </a:solidFill>
              <a:latin typeface="Courier New" pitchFamily="49"/>
            </a:endParaRPr>
          </a:p>
          <a:p>
            <a:endParaRPr lang="sk-SK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Konštruktor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Každý konštruktor</a:t>
            </a:r>
          </a:p>
          <a:p>
            <a:pPr lvl="1"/>
            <a:r>
              <a:rPr lang="sk-SK" dirty="0" smtClean="0"/>
              <a:t>Vytvára objekt</a:t>
            </a:r>
          </a:p>
          <a:p>
            <a:pPr lvl="1"/>
            <a:r>
              <a:rPr lang="sk-SK" dirty="0" smtClean="0"/>
              <a:t>Vytvára mu inštančné premenné</a:t>
            </a:r>
          </a:p>
          <a:p>
            <a:pPr lvl="1"/>
            <a:r>
              <a:rPr lang="sk-SK" dirty="0" smtClean="0"/>
              <a:t>Napĺňa inštančné premenné default hodnotami</a:t>
            </a:r>
          </a:p>
          <a:p>
            <a:r>
              <a:rPr lang="sk-SK" dirty="0" smtClean="0"/>
              <a:t>Tiež pomáha chrániť inštančné premenné ako </a:t>
            </a:r>
            <a:r>
              <a:rPr lang="sk-SK" dirty="0" err="1" smtClean="0"/>
              <a:t>settery</a:t>
            </a:r>
            <a:endParaRPr lang="sk-SK" dirty="0" smtClean="0"/>
          </a:p>
          <a:p>
            <a:r>
              <a:rPr lang="sk-SK" dirty="0" smtClean="0"/>
              <a:t>Programátorom napísané konštruktory môžu nastaviť vhodnejšie </a:t>
            </a:r>
            <a:r>
              <a:rPr lang="sk-SK" dirty="0" err="1" smtClean="0"/>
              <a:t>inicializačné</a:t>
            </a:r>
            <a:r>
              <a:rPr lang="sk-SK" dirty="0" smtClean="0"/>
              <a:t> hodnoty ako default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err="1" smtClean="0"/>
              <a:t>Chceme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vyrobiť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pohodlnú</a:t>
            </a:r>
            <a:r>
              <a:rPr lang="en-US" sz="2400" dirty="0" smtClean="0"/>
              <a:t> </a:t>
            </a:r>
            <a:r>
              <a:rPr lang="en-US" sz="2400" dirty="0" err="1" smtClean="0"/>
              <a:t>správu</a:t>
            </a:r>
            <a:r>
              <a:rPr lang="en-US" sz="2400" dirty="0" smtClean="0"/>
              <a:t> </a:t>
            </a:r>
            <a:r>
              <a:rPr lang="en-US" sz="2400" dirty="0" err="1" smtClean="0"/>
              <a:t>našej</a:t>
            </a:r>
            <a:r>
              <a:rPr lang="en-US" sz="2400" dirty="0" smtClean="0"/>
              <a:t> </a:t>
            </a:r>
            <a:r>
              <a:rPr lang="en-US" sz="2400" dirty="0" err="1" smtClean="0"/>
              <a:t>zbierky</a:t>
            </a:r>
            <a:r>
              <a:rPr lang="en-US" sz="2400" dirty="0" smtClean="0"/>
              <a:t> DVD-</a:t>
            </a:r>
            <a:r>
              <a:rPr lang="en-US" sz="2400" dirty="0" err="1" smtClean="0"/>
              <a:t>čiek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err="1" smtClean="0"/>
              <a:t>Od</a:t>
            </a:r>
            <a:r>
              <a:rPr lang="en-US" sz="2400" dirty="0" smtClean="0"/>
              <a:t> </a:t>
            </a:r>
            <a:r>
              <a:rPr lang="en-US" sz="2400" dirty="0" err="1" smtClean="0"/>
              <a:t>nášho</a:t>
            </a:r>
            <a:r>
              <a:rPr lang="en-US" sz="2400" dirty="0" smtClean="0"/>
              <a:t> </a:t>
            </a:r>
            <a:r>
              <a:rPr lang="en-US" sz="2400" dirty="0" err="1" smtClean="0"/>
              <a:t>programu</a:t>
            </a:r>
            <a:r>
              <a:rPr lang="en-US" sz="2400" dirty="0" smtClean="0"/>
              <a:t> </a:t>
            </a:r>
            <a:r>
              <a:rPr lang="en-US" sz="2400" dirty="0" err="1" smtClean="0"/>
              <a:t>vyžadujeme</a:t>
            </a:r>
            <a:r>
              <a:rPr lang="en-US" sz="2400" dirty="0" smtClean="0"/>
              <a:t> </a:t>
            </a:r>
            <a:r>
              <a:rPr lang="en-US" sz="2400" dirty="0" err="1" smtClean="0"/>
              <a:t>nasledovnú</a:t>
            </a:r>
            <a:r>
              <a:rPr lang="en-US" sz="2400" dirty="0" smtClean="0"/>
              <a:t> </a:t>
            </a:r>
            <a:r>
              <a:rPr lang="en-US" sz="2400" dirty="0" err="1" smtClean="0"/>
              <a:t>funkcionalitu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err="1" smtClean="0"/>
              <a:t>vieme</a:t>
            </a:r>
            <a:r>
              <a:rPr lang="en-US" sz="2000" dirty="0" smtClean="0"/>
              <a:t> </a:t>
            </a:r>
            <a:r>
              <a:rPr lang="en-US" sz="2000" dirty="0" err="1" smtClean="0"/>
              <a:t>vložiť</a:t>
            </a:r>
            <a:r>
              <a:rPr lang="en-US" sz="2000" dirty="0" smtClean="0"/>
              <a:t> </a:t>
            </a:r>
            <a:r>
              <a:rPr lang="en-US" sz="2000" dirty="0" err="1" smtClean="0"/>
              <a:t>nové</a:t>
            </a:r>
            <a:r>
              <a:rPr lang="en-US" sz="2000" dirty="0" smtClean="0"/>
              <a:t> DVD</a:t>
            </a:r>
          </a:p>
          <a:p>
            <a:pPr lvl="1"/>
            <a:r>
              <a:rPr lang="en-US" sz="2000" dirty="0" err="1" smtClean="0"/>
              <a:t>vymazať</a:t>
            </a:r>
            <a:r>
              <a:rPr lang="en-US" sz="2000" dirty="0" smtClean="0"/>
              <a:t> DVD (</a:t>
            </a:r>
            <a:r>
              <a:rPr lang="en-US" sz="2000" dirty="0" err="1" smtClean="0"/>
              <a:t>napríklad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poškodilo</a:t>
            </a:r>
            <a:r>
              <a:rPr lang="en-US" sz="2000" dirty="0" smtClean="0"/>
              <a:t> </a:t>
            </a:r>
            <a:r>
              <a:rPr lang="en-US" sz="2000" dirty="0" err="1" smtClean="0"/>
              <a:t>alebo</a:t>
            </a:r>
            <a:r>
              <a:rPr lang="en-US" sz="2000" dirty="0" smtClean="0"/>
              <a:t> </a:t>
            </a:r>
            <a:r>
              <a:rPr lang="en-US" sz="2000" dirty="0" err="1" smtClean="0"/>
              <a:t>stratilo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vypísať</a:t>
            </a:r>
            <a:r>
              <a:rPr lang="en-US" sz="2000" dirty="0" smtClean="0"/>
              <a:t> </a:t>
            </a:r>
            <a:r>
              <a:rPr lang="en-US" sz="2000" dirty="0" err="1" smtClean="0"/>
              <a:t>všetky</a:t>
            </a:r>
            <a:r>
              <a:rPr lang="en-US" sz="2000" dirty="0" smtClean="0"/>
              <a:t> filmy </a:t>
            </a:r>
            <a:r>
              <a:rPr lang="en-US" sz="2000" dirty="0" err="1" smtClean="0"/>
              <a:t>vo</a:t>
            </a:r>
            <a:r>
              <a:rPr lang="en-US" sz="2000" dirty="0" smtClean="0"/>
              <a:t> </a:t>
            </a:r>
            <a:r>
              <a:rPr lang="en-US" sz="2000" dirty="0" err="1" smtClean="0"/>
              <a:t>vašej</a:t>
            </a:r>
            <a:r>
              <a:rPr lang="en-US" sz="2000" dirty="0" smtClean="0"/>
              <a:t> </a:t>
            </a:r>
            <a:r>
              <a:rPr lang="en-US" sz="2000" dirty="0" err="1" smtClean="0"/>
              <a:t>zbierke</a:t>
            </a:r>
            <a:endParaRPr lang="en-US" sz="2000" dirty="0" smtClean="0"/>
          </a:p>
          <a:p>
            <a:pPr lvl="1"/>
            <a:r>
              <a:rPr lang="en-US" sz="2000" dirty="0" err="1" smtClean="0"/>
              <a:t>vypísať</a:t>
            </a:r>
            <a:r>
              <a:rPr lang="en-US" sz="2000" dirty="0" smtClean="0"/>
              <a:t> tie filmy, </a:t>
            </a:r>
            <a:r>
              <a:rPr lang="en-US" sz="2000" dirty="0" err="1" smtClean="0"/>
              <a:t>ktoré</a:t>
            </a:r>
            <a:r>
              <a:rPr lang="en-US" sz="2000" dirty="0" smtClean="0"/>
              <a:t> </a:t>
            </a:r>
            <a:r>
              <a:rPr lang="en-US" sz="2000" dirty="0" err="1" smtClean="0"/>
              <a:t>zodpovedajú</a:t>
            </a:r>
            <a:r>
              <a:rPr lang="en-US" sz="2000" dirty="0" smtClean="0"/>
              <a:t> </a:t>
            </a:r>
            <a:r>
              <a:rPr lang="en-US" sz="2000" dirty="0" err="1" smtClean="0"/>
              <a:t>danému</a:t>
            </a:r>
            <a:r>
              <a:rPr lang="en-US" sz="2000" dirty="0" smtClean="0"/>
              <a:t> </a:t>
            </a:r>
            <a:r>
              <a:rPr lang="en-US" sz="2000" dirty="0" err="1" smtClean="0"/>
              <a:t>žánru</a:t>
            </a:r>
            <a:r>
              <a:rPr lang="en-US" sz="2000" dirty="0" smtClean="0"/>
              <a:t> (</a:t>
            </a:r>
            <a:r>
              <a:rPr lang="en-US" sz="2000" dirty="0" err="1" smtClean="0"/>
              <a:t>napr</a:t>
            </a:r>
            <a:r>
              <a:rPr lang="en-US" sz="2000" dirty="0" smtClean="0"/>
              <a:t>. </a:t>
            </a:r>
            <a:r>
              <a:rPr lang="en-US" sz="2000" dirty="0" err="1" smtClean="0"/>
              <a:t>komédie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err="1" smtClean="0"/>
              <a:t>vypísať</a:t>
            </a:r>
            <a:r>
              <a:rPr lang="en-US" sz="2000" dirty="0" smtClean="0"/>
              <a:t> tie filmy, </a:t>
            </a:r>
            <a:r>
              <a:rPr lang="en-US" sz="2000" dirty="0" err="1" smtClean="0"/>
              <a:t>ktoré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dajú</a:t>
            </a:r>
            <a:r>
              <a:rPr lang="en-US" sz="2000" dirty="0" smtClean="0"/>
              <a:t> </a:t>
            </a:r>
            <a:r>
              <a:rPr lang="en-US" sz="2000" dirty="0" err="1" smtClean="0"/>
              <a:t>pozrieť</a:t>
            </a:r>
            <a:r>
              <a:rPr lang="en-US" sz="2000" dirty="0" smtClean="0"/>
              <a:t> do </a:t>
            </a:r>
            <a:r>
              <a:rPr lang="en-US" sz="2000" dirty="0" err="1" smtClean="0"/>
              <a:t>nejakého</a:t>
            </a:r>
            <a:r>
              <a:rPr lang="en-US" sz="2000" dirty="0" smtClean="0"/>
              <a:t> </a:t>
            </a:r>
            <a:r>
              <a:rPr lang="en-US" sz="2000" dirty="0" err="1" smtClean="0"/>
              <a:t>času</a:t>
            </a:r>
            <a:r>
              <a:rPr lang="en-US" sz="2000" dirty="0" smtClean="0"/>
              <a:t> (</a:t>
            </a:r>
            <a:r>
              <a:rPr lang="en-US" sz="2000" dirty="0" err="1" smtClean="0"/>
              <a:t>napr</a:t>
            </a:r>
            <a:r>
              <a:rPr lang="en-US" sz="2000" dirty="0" smtClean="0"/>
              <a:t>. do 90 </a:t>
            </a:r>
            <a:r>
              <a:rPr lang="en-US" sz="2000" dirty="0" err="1" smtClean="0"/>
              <a:t>minút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vypísať</a:t>
            </a:r>
            <a:r>
              <a:rPr lang="en-US" sz="2000" dirty="0" smtClean="0"/>
              <a:t> </a:t>
            </a:r>
            <a:r>
              <a:rPr lang="en-US" sz="2000" dirty="0" err="1" smtClean="0"/>
              <a:t>všetkých</a:t>
            </a:r>
            <a:r>
              <a:rPr lang="en-US" sz="2000" dirty="0" smtClean="0"/>
              <a:t> filmy, </a:t>
            </a:r>
            <a:r>
              <a:rPr lang="en-US" sz="2000" dirty="0" err="1" smtClean="0"/>
              <a:t>kde</a:t>
            </a:r>
            <a:r>
              <a:rPr lang="en-US" sz="2000" dirty="0" smtClean="0"/>
              <a:t> </a:t>
            </a:r>
            <a:r>
              <a:rPr lang="en-US" sz="2000" dirty="0" err="1" smtClean="0"/>
              <a:t>hral</a:t>
            </a:r>
            <a:r>
              <a:rPr lang="en-US" sz="2000" dirty="0" smtClean="0"/>
              <a:t> </a:t>
            </a:r>
            <a:r>
              <a:rPr lang="en-US" sz="2000" dirty="0" err="1" smtClean="0"/>
              <a:t>daný</a:t>
            </a:r>
            <a:r>
              <a:rPr lang="en-US" sz="2000" dirty="0" smtClean="0"/>
              <a:t> </a:t>
            </a:r>
            <a:r>
              <a:rPr lang="en-US" sz="2000" dirty="0" err="1" smtClean="0"/>
              <a:t>herec</a:t>
            </a:r>
            <a:endParaRPr lang="en-US" sz="2000" dirty="0" smtClean="0"/>
          </a:p>
          <a:p>
            <a:pPr lvl="1"/>
            <a:r>
              <a:rPr lang="en-US" sz="2000" dirty="0" err="1" smtClean="0"/>
              <a:t>vypísať</a:t>
            </a:r>
            <a:r>
              <a:rPr lang="en-US" sz="2000" dirty="0" smtClean="0"/>
              <a:t> filmy, </a:t>
            </a:r>
            <a:r>
              <a:rPr lang="en-US" sz="2000" dirty="0" err="1" smtClean="0"/>
              <a:t>ktoré</a:t>
            </a:r>
            <a:r>
              <a:rPr lang="en-US" sz="2000" dirty="0" smtClean="0"/>
              <a:t> </a:t>
            </a:r>
            <a:r>
              <a:rPr lang="en-US" sz="2000" dirty="0" err="1" smtClean="0"/>
              <a:t>sú</a:t>
            </a:r>
            <a:r>
              <a:rPr lang="en-US" sz="2000" dirty="0" smtClean="0"/>
              <a:t> </a:t>
            </a:r>
            <a:r>
              <a:rPr lang="en-US" sz="2000" dirty="0" err="1" smtClean="0"/>
              <a:t>podľa</a:t>
            </a:r>
            <a:r>
              <a:rPr lang="en-US" sz="2000" dirty="0" smtClean="0"/>
              <a:t> </a:t>
            </a:r>
            <a:r>
              <a:rPr lang="en-US" sz="2000" dirty="0" err="1" smtClean="0"/>
              <a:t>vášho</a:t>
            </a:r>
            <a:r>
              <a:rPr lang="en-US" sz="2000" dirty="0" smtClean="0"/>
              <a:t> </a:t>
            </a:r>
            <a:r>
              <a:rPr lang="en-US" sz="2000" dirty="0" err="1" smtClean="0"/>
              <a:t>hodnotenia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stupnici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7 do 10.</a:t>
            </a:r>
          </a:p>
          <a:p>
            <a:endParaRPr lang="sk-SK" sz="2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7632000" y="2619720"/>
            <a:ext cx="1293480" cy="1268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Konštruktor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/>
              <a:t>Vieme ho generovať z </a:t>
            </a:r>
            <a:r>
              <a:rPr lang="sk-SK" dirty="0" err="1" smtClean="0"/>
              <a:t>Eclipsu</a:t>
            </a:r>
            <a:endParaRPr lang="sk-SK" dirty="0" smtClean="0"/>
          </a:p>
          <a:p>
            <a:pPr lvl="1"/>
            <a:r>
              <a:rPr lang="sk-SK" dirty="0" err="1" smtClean="0"/>
              <a:t>Source</a:t>
            </a:r>
            <a:r>
              <a:rPr lang="sk-SK" dirty="0" smtClean="0"/>
              <a:t> -&gt; </a:t>
            </a:r>
            <a:r>
              <a:rPr lang="sk-SK" dirty="0" err="1" smtClean="0"/>
              <a:t>Generate</a:t>
            </a:r>
            <a:r>
              <a:rPr lang="sk-SK" dirty="0" smtClean="0"/>
              <a:t> </a:t>
            </a:r>
            <a:r>
              <a:rPr lang="sk-SK" dirty="0" err="1" smtClean="0"/>
              <a:t>Constructor</a:t>
            </a:r>
            <a:r>
              <a:rPr lang="sk-SK" dirty="0" smtClean="0"/>
              <a:t> </a:t>
            </a:r>
            <a:r>
              <a:rPr lang="sk-SK" dirty="0" err="1" smtClean="0"/>
              <a:t>using</a:t>
            </a:r>
            <a:r>
              <a:rPr lang="sk-SK" dirty="0" smtClean="0"/>
              <a:t> </a:t>
            </a:r>
            <a:r>
              <a:rPr lang="sk-SK" dirty="0" err="1" smtClean="0"/>
              <a:t>fields</a:t>
            </a:r>
            <a:endParaRPr lang="sk-SK" dirty="0" smtClean="0"/>
          </a:p>
          <a:p>
            <a:pPr lvl="1"/>
            <a:r>
              <a:rPr lang="sk-SK" dirty="0" smtClean="0"/>
              <a:t>môžeme si povedať, ktoré inštančné premenné budú nastavované</a:t>
            </a:r>
          </a:p>
          <a:p>
            <a:pPr lvl="0"/>
            <a:r>
              <a:rPr lang="sk-SK" dirty="0" smtClean="0"/>
              <a:t>Ak máme vytvorený konštruktor s parametrami, implicitný konštruktor </a:t>
            </a:r>
            <a:r>
              <a:rPr lang="sk-SK" dirty="0" smtClean="0">
                <a:solidFill>
                  <a:srgbClr val="FF0000"/>
                </a:solidFill>
              </a:rPr>
              <a:t>sa nedopĺňa</a:t>
            </a:r>
            <a:r>
              <a:rPr lang="en-US" dirty="0" smtClean="0">
                <a:solidFill>
                  <a:srgbClr val="FF0000"/>
                </a:solidFill>
              </a:rPr>
              <a:t> !</a:t>
            </a:r>
            <a:endParaRPr lang="sk-SK" dirty="0" smtClean="0">
              <a:solidFill>
                <a:srgbClr val="FF0000"/>
              </a:solidFill>
            </a:endParaRPr>
          </a:p>
          <a:p>
            <a:pPr lvl="1"/>
            <a:r>
              <a:rPr lang="sk-SK" dirty="0" smtClean="0"/>
              <a:t>ak aj potom chceme používať konštruktor bez parametrov, musíme si ho vytvoriť </a:t>
            </a:r>
            <a:r>
              <a:rPr lang="sk-SK" dirty="0" err="1" smtClean="0"/>
              <a:t>explititne</a:t>
            </a:r>
            <a:r>
              <a:rPr lang="sk-SK" dirty="0" smtClean="0"/>
              <a:t>!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kon</a:t>
            </a:r>
            <a:r>
              <a:rPr lang="sk-SK" dirty="0" err="1" smtClean="0"/>
              <a:t>štruktory</a:t>
            </a:r>
            <a:r>
              <a:rPr lang="sk-SK" dirty="0" smtClean="0"/>
              <a:t> fungujú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Každá</a:t>
            </a:r>
            <a:r>
              <a:rPr lang="en-US" dirty="0" smtClean="0"/>
              <a:t> </a:t>
            </a:r>
            <a:r>
              <a:rPr lang="en-US" dirty="0" err="1" smtClean="0"/>
              <a:t>trieda</a:t>
            </a:r>
            <a:r>
              <a:rPr lang="en-US" dirty="0" smtClean="0"/>
              <a:t> v </a:t>
            </a:r>
            <a:r>
              <a:rPr lang="en-US" dirty="0" err="1" smtClean="0"/>
              <a:t>Jave</a:t>
            </a:r>
            <a:r>
              <a:rPr lang="en-US" dirty="0" smtClean="0"/>
              <a:t> </a:t>
            </a:r>
            <a:r>
              <a:rPr lang="en-US" dirty="0" err="1" smtClean="0"/>
              <a:t>pochádza</a:t>
            </a:r>
            <a:r>
              <a:rPr lang="en-US" dirty="0" smtClean="0"/>
              <a:t> z </a:t>
            </a:r>
            <a:r>
              <a:rPr lang="en-US" dirty="0" err="1" smtClean="0"/>
              <a:t>triedy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/>
              </a:rPr>
              <a:t>Object</a:t>
            </a:r>
          </a:p>
          <a:p>
            <a:pPr lvl="1"/>
            <a:r>
              <a:rPr lang="en-US" dirty="0" err="1" smtClean="0">
                <a:latin typeface="Courier New" pitchFamily="49"/>
              </a:rPr>
              <a:t>MojaPlocha</a:t>
            </a:r>
            <a:r>
              <a:rPr lang="en-US" dirty="0" smtClean="0"/>
              <a:t> </a:t>
            </a:r>
            <a:r>
              <a:rPr lang="en-US" dirty="0" err="1" smtClean="0"/>
              <a:t>rozširuje</a:t>
            </a:r>
            <a:r>
              <a:rPr lang="en-US" dirty="0" smtClean="0"/>
              <a:t> </a:t>
            </a:r>
            <a:r>
              <a:rPr lang="en-US" dirty="0" err="1" smtClean="0"/>
              <a:t>triedu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/>
              </a:rPr>
              <a:t>WinPane</a:t>
            </a:r>
            <a:endParaRPr lang="en-US" dirty="0" smtClean="0">
              <a:latin typeface="Courier New" pitchFamily="49"/>
            </a:endParaRPr>
          </a:p>
          <a:p>
            <a:pPr lvl="1"/>
            <a:r>
              <a:rPr lang="en-US" dirty="0" err="1" smtClean="0">
                <a:latin typeface="Courier New" pitchFamily="49"/>
              </a:rPr>
              <a:t>WinPane</a:t>
            </a:r>
            <a:r>
              <a:rPr lang="en-US" dirty="0" smtClean="0"/>
              <a:t> </a:t>
            </a:r>
            <a:r>
              <a:rPr lang="en-US" dirty="0" err="1" smtClean="0"/>
              <a:t>rozširuje</a:t>
            </a:r>
            <a:r>
              <a:rPr lang="en-US" dirty="0" smtClean="0"/>
              <a:t> </a:t>
            </a:r>
            <a:r>
              <a:rPr lang="en-US" dirty="0" err="1" smtClean="0"/>
              <a:t>triedu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/>
              </a:rPr>
              <a:t>Pane</a:t>
            </a:r>
          </a:p>
          <a:p>
            <a:pPr lvl="1"/>
            <a:r>
              <a:rPr lang="en-US" dirty="0" smtClean="0">
                <a:latin typeface="Courier New" pitchFamily="49"/>
              </a:rPr>
              <a:t>Pane</a:t>
            </a:r>
            <a:r>
              <a:rPr lang="en-US" dirty="0" smtClean="0"/>
              <a:t> </a:t>
            </a:r>
            <a:r>
              <a:rPr lang="en-US" dirty="0" err="1" smtClean="0"/>
              <a:t>rozširuje</a:t>
            </a:r>
            <a:r>
              <a:rPr lang="en-US" dirty="0" smtClean="0"/>
              <a:t> </a:t>
            </a:r>
            <a:r>
              <a:rPr lang="en-US" dirty="0" err="1" smtClean="0"/>
              <a:t>triedu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/>
              </a:rPr>
              <a:t>Object</a:t>
            </a:r>
          </a:p>
          <a:p>
            <a:pPr lvl="0"/>
            <a:r>
              <a:rPr lang="en-US" dirty="0" err="1" smtClean="0"/>
              <a:t>Každé</a:t>
            </a:r>
            <a:r>
              <a:rPr lang="en-US" dirty="0" smtClean="0"/>
              <a:t> </a:t>
            </a:r>
            <a:r>
              <a:rPr lang="en-US" dirty="0" err="1" smtClean="0"/>
              <a:t>rozšírenie</a:t>
            </a:r>
            <a:r>
              <a:rPr lang="en-US" dirty="0" smtClean="0"/>
              <a:t> </a:t>
            </a:r>
            <a:r>
              <a:rPr lang="en-US" dirty="0" err="1" smtClean="0"/>
              <a:t>môže</a:t>
            </a:r>
            <a:r>
              <a:rPr lang="en-US" dirty="0" smtClean="0"/>
              <a:t> </a:t>
            </a:r>
            <a:r>
              <a:rPr lang="en-US" dirty="0" err="1" smtClean="0"/>
              <a:t>dodať</a:t>
            </a:r>
            <a:r>
              <a:rPr lang="en-US" dirty="0" smtClean="0"/>
              <a:t>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premenné</a:t>
            </a:r>
            <a:r>
              <a:rPr lang="en-US" dirty="0" smtClean="0"/>
              <a:t> a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metódy</a:t>
            </a:r>
            <a:endParaRPr lang="en-US" dirty="0" smtClean="0"/>
          </a:p>
          <a:p>
            <a:pPr lvl="0"/>
            <a:r>
              <a:rPr lang="en-US" dirty="0" err="1" smtClean="0"/>
              <a:t>Rozšírená</a:t>
            </a:r>
            <a:r>
              <a:rPr lang="en-US" dirty="0" smtClean="0"/>
              <a:t> </a:t>
            </a:r>
            <a:r>
              <a:rPr lang="en-US" dirty="0" err="1" smtClean="0"/>
              <a:t>trieda</a:t>
            </a:r>
            <a:r>
              <a:rPr lang="en-US" dirty="0" smtClean="0"/>
              <a:t> vie </a:t>
            </a:r>
            <a:r>
              <a:rPr lang="en-US" dirty="0" err="1" smtClean="0"/>
              <a:t>automaticky</a:t>
            </a:r>
            <a:r>
              <a:rPr lang="en-US" dirty="0" smtClean="0"/>
              <a:t> </a:t>
            </a:r>
            <a:r>
              <a:rPr lang="en-US" dirty="0" err="1" smtClean="0"/>
              <a:t>všetko</a:t>
            </a:r>
            <a:r>
              <a:rPr lang="en-US" dirty="0" smtClean="0"/>
              <a:t> to, </a:t>
            </a:r>
            <a:r>
              <a:rPr lang="en-US" dirty="0" err="1" smtClean="0"/>
              <a:t>čo</a:t>
            </a:r>
            <a:r>
              <a:rPr lang="en-US" dirty="0" smtClean="0"/>
              <a:t> vie </a:t>
            </a:r>
            <a:r>
              <a:rPr lang="en-US" dirty="0" err="1" smtClean="0"/>
              <a:t>trieda</a:t>
            </a:r>
            <a:r>
              <a:rPr lang="en-US" dirty="0" smtClean="0"/>
              <a:t>, </a:t>
            </a:r>
            <a:r>
              <a:rPr lang="en-US" dirty="0" err="1" smtClean="0"/>
              <a:t>ktorú</a:t>
            </a:r>
            <a:r>
              <a:rPr lang="en-US" dirty="0" smtClean="0"/>
              <a:t> </a:t>
            </a:r>
            <a:r>
              <a:rPr lang="en-US" dirty="0" err="1" smtClean="0"/>
              <a:t>rozširuje</a:t>
            </a:r>
            <a:endParaRPr lang="en-US" dirty="0" smtClean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konštruktory fungujú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Keďže</a:t>
            </a:r>
            <a:r>
              <a:rPr lang="en-US" dirty="0" smtClean="0"/>
              <a:t> </a:t>
            </a:r>
            <a:r>
              <a:rPr lang="en-US" dirty="0" err="1" smtClean="0"/>
              <a:t>každá</a:t>
            </a:r>
            <a:r>
              <a:rPr lang="en-US" dirty="0" smtClean="0"/>
              <a:t> </a:t>
            </a:r>
            <a:r>
              <a:rPr lang="en-US" dirty="0" err="1" smtClean="0"/>
              <a:t>trieda</a:t>
            </a:r>
            <a:r>
              <a:rPr lang="en-US" dirty="0" smtClean="0"/>
              <a:t> </a:t>
            </a:r>
            <a:r>
              <a:rPr lang="en-US" dirty="0" err="1" smtClean="0"/>
              <a:t>pochádza</a:t>
            </a:r>
            <a:r>
              <a:rPr lang="en-US" dirty="0" smtClean="0"/>
              <a:t> z </a:t>
            </a:r>
            <a:r>
              <a:rPr lang="en-US" dirty="0" err="1" smtClean="0"/>
              <a:t>triedy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/>
              </a:rPr>
              <a:t>Object</a:t>
            </a:r>
          </a:p>
          <a:p>
            <a:pPr lvl="1"/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vytváraní</a:t>
            </a:r>
            <a:r>
              <a:rPr lang="en-US" dirty="0" smtClean="0"/>
              <a:t> </a:t>
            </a:r>
            <a:r>
              <a:rPr lang="en-US" dirty="0" err="1" smtClean="0"/>
              <a:t>objektu</a:t>
            </a:r>
            <a:r>
              <a:rPr lang="en-US" dirty="0" smtClean="0"/>
              <a:t> </a:t>
            </a:r>
            <a:r>
              <a:rPr lang="en-US" dirty="0" err="1" smtClean="0"/>
              <a:t>triedy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/>
              </a:rPr>
              <a:t>MojaPlocha</a:t>
            </a:r>
            <a:r>
              <a:rPr lang="en-US" dirty="0" smtClean="0"/>
              <a:t> </a:t>
            </a:r>
            <a:r>
              <a:rPr lang="en-US" dirty="0" err="1" smtClean="0"/>
              <a:t>najprv</a:t>
            </a:r>
            <a:r>
              <a:rPr lang="en-US" dirty="0" smtClean="0"/>
              <a:t> </a:t>
            </a:r>
            <a:r>
              <a:rPr lang="en-US" dirty="0" err="1" smtClean="0"/>
              <a:t>vznikne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en-US" dirty="0" smtClean="0"/>
              <a:t>, </a:t>
            </a:r>
            <a:r>
              <a:rPr lang="en-US" dirty="0" err="1" smtClean="0"/>
              <a:t>ktorý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všetky</a:t>
            </a:r>
            <a:r>
              <a:rPr lang="en-US" dirty="0" smtClean="0"/>
              <a:t> </a:t>
            </a:r>
            <a:r>
              <a:rPr lang="en-US" dirty="0" err="1" smtClean="0"/>
              <a:t>inštančné</a:t>
            </a:r>
            <a:r>
              <a:rPr lang="en-US" dirty="0" smtClean="0"/>
              <a:t> </a:t>
            </a:r>
            <a:r>
              <a:rPr lang="en-US" dirty="0" err="1" smtClean="0"/>
              <a:t>premenné</a:t>
            </a:r>
            <a:r>
              <a:rPr lang="en-US" dirty="0" smtClean="0"/>
              <a:t> (</a:t>
            </a:r>
            <a:r>
              <a:rPr lang="en-US" dirty="0" err="1" smtClean="0"/>
              <a:t>vlastnosti</a:t>
            </a:r>
            <a:r>
              <a:rPr lang="en-US" dirty="0" smtClean="0"/>
              <a:t>) a </a:t>
            </a:r>
            <a:r>
              <a:rPr lang="en-US" dirty="0" err="1" smtClean="0"/>
              <a:t>metódy</a:t>
            </a:r>
            <a:r>
              <a:rPr lang="en-US" dirty="0" smtClean="0"/>
              <a:t> (</a:t>
            </a:r>
            <a:r>
              <a:rPr lang="en-US" dirty="0" err="1" smtClean="0"/>
              <a:t>schopnosti</a:t>
            </a:r>
            <a:r>
              <a:rPr lang="en-US" dirty="0" smtClean="0"/>
              <a:t>), </a:t>
            </a:r>
            <a:r>
              <a:rPr lang="en-US" dirty="0" err="1" smtClean="0"/>
              <a:t>čo</a:t>
            </a:r>
            <a:r>
              <a:rPr lang="en-US" dirty="0" smtClean="0"/>
              <a:t> mu </a:t>
            </a:r>
            <a:r>
              <a:rPr lang="en-US" dirty="0" err="1" smtClean="0"/>
              <a:t>definuje</a:t>
            </a:r>
            <a:r>
              <a:rPr lang="en-US" dirty="0" smtClean="0"/>
              <a:t> </a:t>
            </a:r>
            <a:r>
              <a:rPr lang="en-US" dirty="0" err="1" smtClean="0"/>
              <a:t>trieda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/>
              </a:rPr>
              <a:t>Object</a:t>
            </a:r>
          </a:p>
          <a:p>
            <a:pPr lvl="1"/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tento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en-US" dirty="0" smtClean="0"/>
              <a:t> </a:t>
            </a:r>
            <a:r>
              <a:rPr lang="en-US" dirty="0" err="1" smtClean="0"/>
              <a:t>získa</a:t>
            </a:r>
            <a:r>
              <a:rPr lang="en-US" dirty="0" smtClean="0"/>
              <a:t> </a:t>
            </a:r>
            <a:r>
              <a:rPr lang="en-US" dirty="0" err="1" smtClean="0"/>
              <a:t>vlastnosti</a:t>
            </a:r>
            <a:r>
              <a:rPr lang="en-US" dirty="0" smtClean="0"/>
              <a:t> a </a:t>
            </a:r>
            <a:r>
              <a:rPr lang="en-US" dirty="0" err="1" smtClean="0"/>
              <a:t>schopnosti</a:t>
            </a:r>
            <a:r>
              <a:rPr lang="en-US" dirty="0" smtClean="0"/>
              <a:t> </a:t>
            </a:r>
            <a:r>
              <a:rPr lang="en-US" dirty="0" err="1" smtClean="0"/>
              <a:t>triedy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/>
              </a:rPr>
              <a:t>Pane</a:t>
            </a:r>
          </a:p>
          <a:p>
            <a:pPr lvl="1"/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získa</a:t>
            </a:r>
            <a:r>
              <a:rPr lang="en-US" dirty="0" smtClean="0"/>
              <a:t> </a:t>
            </a:r>
            <a:r>
              <a:rPr lang="en-US" dirty="0" err="1" smtClean="0"/>
              <a:t>vlastnosti</a:t>
            </a:r>
            <a:r>
              <a:rPr lang="en-US" dirty="0" smtClean="0"/>
              <a:t> a </a:t>
            </a:r>
            <a:r>
              <a:rPr lang="en-US" dirty="0" err="1" smtClean="0"/>
              <a:t>schopnosti</a:t>
            </a:r>
            <a:r>
              <a:rPr lang="en-US" dirty="0" smtClean="0"/>
              <a:t> </a:t>
            </a:r>
            <a:r>
              <a:rPr lang="en-US" dirty="0" err="1" smtClean="0"/>
              <a:t>triedy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/>
              </a:rPr>
              <a:t>WinPane</a:t>
            </a:r>
            <a:endParaRPr lang="en-US" dirty="0" smtClean="0">
              <a:latin typeface="Courier New" pitchFamily="49"/>
            </a:endParaRPr>
          </a:p>
          <a:p>
            <a:pPr lvl="1"/>
            <a:r>
              <a:rPr lang="en-US" dirty="0" err="1" smtClean="0"/>
              <a:t>Nakoniec</a:t>
            </a:r>
            <a:r>
              <a:rPr lang="en-US" dirty="0" smtClean="0"/>
              <a:t> </a:t>
            </a:r>
            <a:r>
              <a:rPr lang="en-US" dirty="0" err="1" smtClean="0"/>
              <a:t>získa</a:t>
            </a:r>
            <a:r>
              <a:rPr lang="en-US" dirty="0" smtClean="0"/>
              <a:t> </a:t>
            </a:r>
            <a:r>
              <a:rPr lang="en-US" dirty="0" err="1" smtClean="0"/>
              <a:t>vlastnosti</a:t>
            </a:r>
            <a:r>
              <a:rPr lang="en-US" dirty="0" smtClean="0"/>
              <a:t> a </a:t>
            </a:r>
            <a:r>
              <a:rPr lang="en-US" dirty="0" err="1" smtClean="0"/>
              <a:t>schopnosti</a:t>
            </a:r>
            <a:r>
              <a:rPr lang="en-US" dirty="0" smtClean="0"/>
              <a:t> </a:t>
            </a:r>
            <a:r>
              <a:rPr lang="en-US" dirty="0" err="1" smtClean="0"/>
              <a:t>triedy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/>
              </a:rPr>
              <a:t>MojaPlocha</a:t>
            </a:r>
            <a:endParaRPr lang="en-US" dirty="0" smtClean="0">
              <a:latin typeface="Courier New" pitchFamily="49"/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konštruktory fungujú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err="1" smtClean="0">
                <a:solidFill>
                  <a:srgbClr val="FF0000"/>
                </a:solidFill>
              </a:rPr>
              <a:t>Prvá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vec</a:t>
            </a:r>
            <a:r>
              <a:rPr lang="en-US" sz="2000" dirty="0" smtClean="0"/>
              <a:t>, </a:t>
            </a:r>
            <a:r>
              <a:rPr lang="en-US" sz="2000" dirty="0" err="1" smtClean="0"/>
              <a:t>čo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každý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konštruktor</a:t>
            </a:r>
            <a:r>
              <a:rPr lang="en-US" sz="2000" dirty="0" smtClean="0"/>
              <a:t> </a:t>
            </a:r>
            <a:r>
              <a:rPr lang="en-US" sz="2000" dirty="0" err="1" smtClean="0"/>
              <a:t>urobí</a:t>
            </a:r>
            <a:r>
              <a:rPr lang="en-US" sz="2000" dirty="0" smtClean="0"/>
              <a:t> je to, </a:t>
            </a:r>
            <a:r>
              <a:rPr lang="en-US" sz="2000" dirty="0" err="1" smtClean="0"/>
              <a:t>že</a:t>
            </a:r>
            <a:r>
              <a:rPr lang="en-US" sz="2000" dirty="0" smtClean="0"/>
              <a:t> </a:t>
            </a:r>
            <a:r>
              <a:rPr lang="en-US" sz="2000" dirty="0" err="1" smtClean="0"/>
              <a:t>zavolá</a:t>
            </a:r>
            <a:r>
              <a:rPr lang="en-US" sz="2000" dirty="0" smtClean="0"/>
              <a:t> </a:t>
            </a:r>
            <a:r>
              <a:rPr lang="en-US" sz="2000" dirty="0" err="1" smtClean="0"/>
              <a:t>konštruktor</a:t>
            </a:r>
            <a:r>
              <a:rPr lang="en-US" sz="2000" dirty="0" smtClean="0"/>
              <a:t> </a:t>
            </a:r>
            <a:r>
              <a:rPr lang="en-US" sz="2000" dirty="0" err="1" smtClean="0"/>
              <a:t>triedy</a:t>
            </a:r>
            <a:r>
              <a:rPr lang="en-US" sz="2000" dirty="0" smtClean="0"/>
              <a:t>, </a:t>
            </a:r>
            <a:r>
              <a:rPr lang="en-US" sz="2000" dirty="0" err="1" smtClean="0"/>
              <a:t>ktorú</a:t>
            </a:r>
            <a:r>
              <a:rPr lang="en-US" sz="2000" dirty="0" smtClean="0"/>
              <a:t> </a:t>
            </a:r>
            <a:r>
              <a:rPr lang="en-US" sz="2000" dirty="0" err="1" smtClean="0"/>
              <a:t>rozširuje</a:t>
            </a:r>
            <a:endParaRPr lang="en-US" sz="2000" dirty="0" smtClean="0"/>
          </a:p>
          <a:p>
            <a:pPr lvl="0"/>
            <a:r>
              <a:rPr lang="en-US" sz="2000" dirty="0" err="1" smtClean="0"/>
              <a:t>Jedinou</a:t>
            </a:r>
            <a:r>
              <a:rPr lang="en-US" sz="2000" dirty="0" smtClean="0"/>
              <a:t> </a:t>
            </a:r>
            <a:r>
              <a:rPr lang="en-US" sz="2000" dirty="0" err="1" smtClean="0"/>
              <a:t>výnimkou</a:t>
            </a:r>
            <a:r>
              <a:rPr lang="en-US" sz="2000" dirty="0" smtClean="0"/>
              <a:t> je </a:t>
            </a:r>
            <a:r>
              <a:rPr lang="en-US" sz="2000" dirty="0" err="1" smtClean="0"/>
              <a:t>konštruktor</a:t>
            </a:r>
            <a:r>
              <a:rPr lang="en-US" sz="2000" dirty="0" smtClean="0"/>
              <a:t> </a:t>
            </a:r>
            <a:r>
              <a:rPr lang="en-US" sz="2000" dirty="0" err="1" smtClean="0"/>
              <a:t>triedy</a:t>
            </a:r>
            <a:r>
              <a:rPr lang="en-US" sz="2000" dirty="0" smtClean="0"/>
              <a:t> Object, </a:t>
            </a:r>
            <a:r>
              <a:rPr lang="en-US" sz="2000" dirty="0" err="1" smtClean="0"/>
              <a:t>ktorý</a:t>
            </a:r>
            <a:r>
              <a:rPr lang="en-US" sz="2000" dirty="0" smtClean="0"/>
              <a:t> </a:t>
            </a:r>
            <a:r>
              <a:rPr lang="en-US" sz="2000" dirty="0" err="1" smtClean="0"/>
              <a:t>ako</a:t>
            </a:r>
            <a:r>
              <a:rPr lang="en-US" sz="2000" dirty="0" smtClean="0"/>
              <a:t> </a:t>
            </a:r>
            <a:r>
              <a:rPr lang="en-US" sz="2000" dirty="0" err="1" smtClean="0"/>
              <a:t>jediný</a:t>
            </a:r>
            <a:r>
              <a:rPr lang="en-US" sz="2000" dirty="0" smtClean="0"/>
              <a:t> vie </a:t>
            </a:r>
            <a:r>
              <a:rPr lang="en-US" sz="2000" dirty="0" err="1" smtClean="0"/>
              <a:t>naozaj</a:t>
            </a:r>
            <a:r>
              <a:rPr lang="en-US" sz="2000" dirty="0" smtClean="0"/>
              <a:t> </a:t>
            </a:r>
            <a:r>
              <a:rPr lang="en-US" sz="2000" dirty="0" err="1" smtClean="0"/>
              <a:t>vytvoriť</a:t>
            </a:r>
            <a:r>
              <a:rPr lang="en-US" sz="2000" dirty="0" smtClean="0"/>
              <a:t> </a:t>
            </a:r>
            <a:r>
              <a:rPr lang="en-US" sz="2000" dirty="0" err="1" smtClean="0"/>
              <a:t>nový</a:t>
            </a:r>
            <a:r>
              <a:rPr lang="en-US" sz="2000" dirty="0" smtClean="0"/>
              <a:t> </a:t>
            </a:r>
            <a:r>
              <a:rPr lang="en-US" sz="2000" dirty="0" err="1" smtClean="0"/>
              <a:t>objekt</a:t>
            </a:r>
            <a:endParaRPr lang="en-US" sz="2000" dirty="0" smtClean="0"/>
          </a:p>
          <a:p>
            <a:pPr lvl="0"/>
            <a:r>
              <a:rPr lang="en-US" sz="2000" dirty="0" err="1" smtClean="0"/>
              <a:t>Triedu</a:t>
            </a:r>
            <a:r>
              <a:rPr lang="en-US" sz="2000" dirty="0" smtClean="0"/>
              <a:t>, </a:t>
            </a:r>
            <a:r>
              <a:rPr lang="en-US" sz="2000" dirty="0" err="1" smtClean="0"/>
              <a:t>ktorú</a:t>
            </a:r>
            <a:r>
              <a:rPr lang="en-US" sz="2000" dirty="0" smtClean="0"/>
              <a:t> </a:t>
            </a:r>
            <a:r>
              <a:rPr lang="en-US" sz="2000" dirty="0" err="1" smtClean="0"/>
              <a:t>rozširujeme</a:t>
            </a:r>
            <a:r>
              <a:rPr lang="en-US" sz="2000" dirty="0" smtClean="0"/>
              <a:t> (</a:t>
            </a:r>
            <a:r>
              <a:rPr lang="en-US" sz="2000" dirty="0" err="1" smtClean="0"/>
              <a:t>rodiča</a:t>
            </a:r>
            <a:r>
              <a:rPr lang="en-US" sz="2000" dirty="0" smtClean="0"/>
              <a:t>), </a:t>
            </a:r>
            <a:r>
              <a:rPr lang="en-US" sz="2000" dirty="0" err="1" smtClean="0"/>
              <a:t>označujeme</a:t>
            </a:r>
            <a:r>
              <a:rPr lang="en-US" sz="2000" dirty="0" smtClean="0"/>
              <a:t> </a:t>
            </a:r>
            <a:r>
              <a:rPr lang="en-US" sz="2000" dirty="0" err="1" smtClean="0"/>
              <a:t>kľúčovým</a:t>
            </a:r>
            <a:r>
              <a:rPr lang="en-US" sz="2000" dirty="0" smtClean="0"/>
              <a:t> </a:t>
            </a:r>
            <a:r>
              <a:rPr lang="en-US" sz="2000" dirty="0" err="1" smtClean="0"/>
              <a:t>slovíčkom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</a:rPr>
              <a:t>super</a:t>
            </a:r>
            <a:r>
              <a:rPr lang="en-US" sz="2000" dirty="0" smtClean="0"/>
              <a:t> (</a:t>
            </a:r>
            <a:r>
              <a:rPr lang="en-US" sz="2000" dirty="0" err="1" smtClean="0"/>
              <a:t>podobne</a:t>
            </a:r>
            <a:r>
              <a:rPr lang="en-US" sz="2000" dirty="0" smtClean="0"/>
              <a:t> </a:t>
            </a:r>
            <a:r>
              <a:rPr lang="en-US" sz="2000" dirty="0" err="1" smtClean="0"/>
              <a:t>ako</a:t>
            </a:r>
            <a:r>
              <a:rPr lang="en-US" sz="2000" dirty="0" smtClean="0"/>
              <a:t> </a:t>
            </a:r>
            <a:r>
              <a:rPr lang="en-US" sz="2000" dirty="0" err="1" smtClean="0"/>
              <a:t>triedu</a:t>
            </a:r>
            <a:r>
              <a:rPr lang="en-US" sz="2000" dirty="0" smtClean="0"/>
              <a:t>, v </a:t>
            </a:r>
            <a:r>
              <a:rPr lang="en-US" sz="2000" dirty="0" err="1" smtClean="0"/>
              <a:t>ktorej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nachádzame</a:t>
            </a:r>
            <a:r>
              <a:rPr lang="en-US" sz="2000" dirty="0" smtClean="0"/>
              <a:t> </a:t>
            </a:r>
            <a:r>
              <a:rPr lang="en-US" sz="2000" dirty="0" err="1" smtClean="0"/>
              <a:t>označujeme</a:t>
            </a:r>
            <a:r>
              <a:rPr lang="en-US" sz="2000" dirty="0" smtClean="0"/>
              <a:t> </a:t>
            </a:r>
            <a:r>
              <a:rPr lang="en-US" sz="2000" dirty="0" err="1" smtClean="0"/>
              <a:t>slovíčkom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</a:rPr>
              <a:t>this</a:t>
            </a:r>
            <a:r>
              <a:rPr lang="en-US" sz="2000" dirty="0" smtClean="0"/>
              <a:t>)</a:t>
            </a:r>
          </a:p>
          <a:p>
            <a:pPr lvl="0"/>
            <a:r>
              <a:rPr lang="en-US" sz="2000" dirty="0" err="1" smtClean="0"/>
              <a:t>volanie</a:t>
            </a:r>
            <a:r>
              <a:rPr lang="en-US" sz="2000" dirty="0" smtClean="0"/>
              <a:t> </a:t>
            </a:r>
            <a:r>
              <a:rPr lang="en-US" sz="2000" dirty="0" err="1" smtClean="0"/>
              <a:t>rodičovského</a:t>
            </a:r>
            <a:r>
              <a:rPr lang="en-US" sz="2000" dirty="0" smtClean="0"/>
              <a:t> </a:t>
            </a:r>
            <a:r>
              <a:rPr lang="en-US" sz="2000" dirty="0" err="1" smtClean="0"/>
              <a:t>konštruktora</a:t>
            </a:r>
            <a:r>
              <a:rPr lang="en-US" sz="2000" dirty="0" smtClean="0"/>
              <a:t> </a:t>
            </a:r>
            <a:r>
              <a:rPr lang="en-US" sz="2000" dirty="0" err="1" smtClean="0"/>
              <a:t>vyzerá</a:t>
            </a:r>
            <a:r>
              <a:rPr lang="en-US" sz="2000" dirty="0" smtClean="0"/>
              <a:t> </a:t>
            </a:r>
            <a:r>
              <a:rPr lang="en-US" sz="2000" dirty="0" err="1" smtClean="0"/>
              <a:t>nasledovne</a:t>
            </a:r>
            <a:r>
              <a:rPr lang="en-US" sz="2000" dirty="0" smtClean="0"/>
              <a:t>:</a:t>
            </a:r>
            <a:endParaRPr lang="sk-SK" sz="2000" dirty="0" smtClean="0"/>
          </a:p>
          <a:p>
            <a:pPr lvl="0">
              <a:buNone/>
            </a:pPr>
            <a:endParaRPr lang="en-US" sz="2000" dirty="0" smtClean="0"/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200"/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MojaTrieda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mojVstup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200"/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super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/*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zavoláme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rodičovský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konštruktor</a:t>
            </a:r>
            <a:endParaRPr lang="en-US" sz="2000" dirty="0" smtClean="0">
              <a:solidFill>
                <a:srgbClr val="0066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200"/>
            </a:pPr>
            <a:r>
              <a:rPr lang="en-US" sz="20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            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bez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parametrov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*/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200"/>
            </a:pPr>
            <a:r>
              <a:rPr lang="en-US" sz="20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  //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ostatné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príkazy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konštruktora</a:t>
            </a:r>
            <a:endParaRPr lang="en-US" sz="2000" dirty="0" smtClean="0">
              <a:solidFill>
                <a:srgbClr val="0066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200"/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kon</a:t>
            </a:r>
            <a:r>
              <a:rPr lang="sk-SK" dirty="0" err="1" smtClean="0"/>
              <a:t>štruktory</a:t>
            </a:r>
            <a:r>
              <a:rPr lang="sk-SK" dirty="0" smtClean="0"/>
              <a:t> fungujú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Môžeme</a:t>
            </a:r>
            <a:r>
              <a:rPr lang="en-US" dirty="0" smtClean="0"/>
              <a:t> </a:t>
            </a:r>
            <a:r>
              <a:rPr lang="en-US" dirty="0" err="1" smtClean="0"/>
              <a:t>volať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rodičovský</a:t>
            </a:r>
            <a:r>
              <a:rPr lang="en-US" dirty="0" smtClean="0"/>
              <a:t> </a:t>
            </a:r>
            <a:r>
              <a:rPr lang="en-US" dirty="0" err="1" smtClean="0"/>
              <a:t>konštruktor</a:t>
            </a:r>
            <a:r>
              <a:rPr lang="en-US" dirty="0" smtClean="0"/>
              <a:t> s </a:t>
            </a:r>
            <a:r>
              <a:rPr lang="en-US" dirty="0" err="1" smtClean="0"/>
              <a:t>parametrami</a:t>
            </a:r>
            <a:r>
              <a:rPr lang="en-US" dirty="0" smtClean="0"/>
              <a:t>, </a:t>
            </a:r>
            <a:r>
              <a:rPr lang="en-US" dirty="0" err="1" smtClean="0"/>
              <a:t>ak</a:t>
            </a:r>
            <a:r>
              <a:rPr lang="en-US" dirty="0" smtClean="0"/>
              <a:t> ho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definovaný</a:t>
            </a:r>
            <a:r>
              <a:rPr lang="en-US" dirty="0" smtClean="0"/>
              <a:t>, </a:t>
            </a:r>
            <a:r>
              <a:rPr lang="en-US" dirty="0" err="1" smtClean="0"/>
              <a:t>napríklad</a:t>
            </a:r>
            <a:r>
              <a:rPr lang="en-US" dirty="0" smtClean="0"/>
              <a:t>:</a:t>
            </a:r>
          </a:p>
          <a:p>
            <a:pPr lvl="0" algn="ctr">
              <a:buNone/>
            </a:pP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super</a:t>
            </a:r>
            <a:r>
              <a:rPr lang="en-US" dirty="0" smtClean="0">
                <a:solidFill>
                  <a:srgbClr val="000000"/>
                </a:solidFill>
                <a:latin typeface="Courier New" pitchFamily="49"/>
              </a:rPr>
              <a:t>(20, </a:t>
            </a:r>
            <a:r>
              <a:rPr lang="en-US" dirty="0" smtClean="0">
                <a:solidFill>
                  <a:srgbClr val="0000FF"/>
                </a:solidFill>
                <a:latin typeface="Courier New" pitchFamily="49"/>
              </a:rPr>
              <a:t>"</a:t>
            </a:r>
            <a:r>
              <a:rPr lang="en-US" dirty="0" err="1" smtClean="0">
                <a:solidFill>
                  <a:srgbClr val="0000FF"/>
                </a:solidFill>
                <a:latin typeface="Courier New" pitchFamily="49"/>
              </a:rPr>
              <a:t>Jožko</a:t>
            </a:r>
            <a:r>
              <a:rPr lang="en-US" dirty="0" smtClean="0">
                <a:solidFill>
                  <a:srgbClr val="0000FF"/>
                </a:solidFill>
                <a:latin typeface="Courier New" pitchFamily="49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urier New" pitchFamily="49"/>
              </a:rPr>
              <a:t>);</a:t>
            </a:r>
          </a:p>
          <a:p>
            <a:pPr lvl="0"/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super</a:t>
            </a:r>
            <a:r>
              <a:rPr lang="en-US" dirty="0" smtClean="0">
                <a:solidFill>
                  <a:srgbClr val="000000"/>
                </a:solidFill>
                <a:latin typeface="Courier New" pitchFamily="49"/>
              </a:rPr>
              <a:t>();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parametrov</a:t>
            </a:r>
            <a:r>
              <a:rPr lang="en-US" dirty="0" smtClean="0"/>
              <a:t> </a:t>
            </a:r>
            <a:r>
              <a:rPr lang="en-US" dirty="0" err="1" smtClean="0"/>
              <a:t>písať</a:t>
            </a:r>
            <a:r>
              <a:rPr lang="en-US" dirty="0" smtClean="0"/>
              <a:t> </a:t>
            </a:r>
            <a:r>
              <a:rPr lang="en-US" dirty="0" err="1" smtClean="0"/>
              <a:t>nemusíme</a:t>
            </a:r>
            <a:r>
              <a:rPr lang="en-US" dirty="0" smtClean="0"/>
              <a:t>, </a:t>
            </a:r>
            <a:r>
              <a:rPr lang="en-US" dirty="0" err="1" smtClean="0"/>
              <a:t>lebo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prvý</a:t>
            </a:r>
            <a:r>
              <a:rPr lang="en-US" dirty="0" smtClean="0"/>
              <a:t> </a:t>
            </a:r>
            <a:r>
              <a:rPr lang="en-US" dirty="0" err="1" smtClean="0"/>
              <a:t>príkaz</a:t>
            </a:r>
            <a:r>
              <a:rPr lang="en-US" dirty="0" smtClean="0"/>
              <a:t> </a:t>
            </a:r>
            <a:r>
              <a:rPr lang="en-US" dirty="0" err="1" smtClean="0"/>
              <a:t>konštruktora</a:t>
            </a:r>
            <a:r>
              <a:rPr lang="en-US" dirty="0" smtClean="0"/>
              <a:t> </a:t>
            </a:r>
            <a:r>
              <a:rPr lang="en-US" dirty="0" err="1" smtClean="0"/>
              <a:t>nevoláme</a:t>
            </a:r>
            <a:r>
              <a:rPr lang="en-US" dirty="0" smtClean="0"/>
              <a:t> </a:t>
            </a:r>
            <a:r>
              <a:rPr lang="en-US" dirty="0" err="1" smtClean="0"/>
              <a:t>konštruktor</a:t>
            </a:r>
            <a:r>
              <a:rPr lang="en-US" dirty="0" smtClean="0"/>
              <a:t> </a:t>
            </a:r>
            <a:r>
              <a:rPr lang="en-US" dirty="0" err="1" smtClean="0"/>
              <a:t>rodiča</a:t>
            </a:r>
            <a:r>
              <a:rPr lang="en-US" dirty="0" smtClean="0"/>
              <a:t>, </a:t>
            </a:r>
            <a:r>
              <a:rPr lang="en-US" dirty="0" err="1" smtClean="0"/>
              <a:t>vykoná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implicitne</a:t>
            </a:r>
            <a:endParaRPr lang="en-US" dirty="0" smtClean="0"/>
          </a:p>
          <a:p>
            <a:pPr lvl="0"/>
            <a:r>
              <a:rPr lang="en-US" dirty="0" err="1" smtClean="0"/>
              <a:t>Pozor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to,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prázdny</a:t>
            </a:r>
            <a:r>
              <a:rPr lang="en-US" dirty="0" smtClean="0"/>
              <a:t> </a:t>
            </a:r>
            <a:r>
              <a:rPr lang="en-US" dirty="0" err="1" smtClean="0"/>
              <a:t>konštruktor</a:t>
            </a:r>
            <a:r>
              <a:rPr lang="en-US" dirty="0" smtClean="0"/>
              <a:t> </a:t>
            </a:r>
            <a:r>
              <a:rPr lang="en-US" dirty="0" err="1" smtClean="0"/>
              <a:t>nemusí</a:t>
            </a:r>
            <a:r>
              <a:rPr lang="en-US" dirty="0" smtClean="0"/>
              <a:t> </a:t>
            </a:r>
            <a:r>
              <a:rPr lang="en-US" dirty="0" err="1" smtClean="0"/>
              <a:t>existovať</a:t>
            </a:r>
            <a:r>
              <a:rPr lang="en-US" dirty="0" smtClean="0"/>
              <a:t>,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bol</a:t>
            </a:r>
            <a:r>
              <a:rPr lang="en-US" dirty="0" smtClean="0"/>
              <a:t> u </a:t>
            </a:r>
            <a:r>
              <a:rPr lang="en-US" dirty="0" err="1" smtClean="0"/>
              <a:t>rodiča</a:t>
            </a:r>
            <a:r>
              <a:rPr lang="en-US" dirty="0" smtClean="0"/>
              <a:t> </a:t>
            </a:r>
            <a:r>
              <a:rPr lang="en-US" dirty="0" err="1" smtClean="0"/>
              <a:t>vytvorený</a:t>
            </a:r>
            <a:r>
              <a:rPr lang="en-US" dirty="0" smtClean="0"/>
              <a:t> </a:t>
            </a:r>
            <a:r>
              <a:rPr lang="en-US" dirty="0" err="1" smtClean="0"/>
              <a:t>iba</a:t>
            </a:r>
            <a:r>
              <a:rPr lang="en-US" dirty="0" smtClean="0"/>
              <a:t> </a:t>
            </a:r>
            <a:r>
              <a:rPr lang="en-US" dirty="0" err="1" smtClean="0"/>
              <a:t>konštruktor</a:t>
            </a:r>
            <a:r>
              <a:rPr lang="en-US" dirty="0" smtClean="0"/>
              <a:t> s </a:t>
            </a:r>
            <a:r>
              <a:rPr lang="en-US" dirty="0" err="1" smtClean="0"/>
              <a:t>parametrami</a:t>
            </a:r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konštruktory fungujú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Po </a:t>
            </a:r>
            <a:r>
              <a:rPr lang="en-US" sz="3200" dirty="0" err="1" smtClean="0"/>
              <a:t>vykonaní</a:t>
            </a:r>
            <a:r>
              <a:rPr lang="en-US" sz="3200" dirty="0" smtClean="0"/>
              <a:t> </a:t>
            </a:r>
            <a:r>
              <a:rPr lang="en-US" sz="3200" dirty="0" err="1" smtClean="0"/>
              <a:t>rodičovského</a:t>
            </a:r>
            <a:r>
              <a:rPr lang="en-US" sz="3200" dirty="0" smtClean="0"/>
              <a:t> </a:t>
            </a:r>
            <a:r>
              <a:rPr lang="en-US" sz="3200" dirty="0" err="1" smtClean="0"/>
              <a:t>konštruktora</a:t>
            </a:r>
            <a:endParaRPr lang="en-US" sz="3200" dirty="0" smtClean="0"/>
          </a:p>
          <a:p>
            <a:pPr lvl="1"/>
            <a:r>
              <a:rPr lang="en-US" sz="2800" dirty="0" err="1" smtClean="0"/>
              <a:t>konštruktor</a:t>
            </a:r>
            <a:r>
              <a:rPr lang="en-US" sz="2800" dirty="0" smtClean="0"/>
              <a:t> </a:t>
            </a:r>
            <a:r>
              <a:rPr lang="en-US" sz="2800" dirty="0" err="1" smtClean="0"/>
              <a:t>vytvorí</a:t>
            </a:r>
            <a:r>
              <a:rPr lang="en-US" sz="2800" dirty="0" smtClean="0"/>
              <a:t> </a:t>
            </a:r>
            <a:r>
              <a:rPr lang="en-US" sz="2800" dirty="0" err="1" smtClean="0"/>
              <a:t>inštančné</a:t>
            </a:r>
            <a:r>
              <a:rPr lang="en-US" sz="2800" dirty="0" smtClean="0"/>
              <a:t> </a:t>
            </a:r>
            <a:r>
              <a:rPr lang="en-US" sz="2800" dirty="0" err="1" smtClean="0"/>
              <a:t>premenné</a:t>
            </a:r>
            <a:r>
              <a:rPr lang="en-US" sz="2800" dirty="0" smtClean="0"/>
              <a:t> </a:t>
            </a:r>
            <a:r>
              <a:rPr lang="en-US" sz="2800" dirty="0" err="1" smtClean="0"/>
              <a:t>svojej</a:t>
            </a:r>
            <a:r>
              <a:rPr lang="en-US" sz="2800" dirty="0" smtClean="0"/>
              <a:t> </a:t>
            </a:r>
            <a:r>
              <a:rPr lang="en-US" sz="2800" dirty="0" err="1" smtClean="0"/>
              <a:t>triedy</a:t>
            </a:r>
            <a:endParaRPr lang="en-US" sz="2800" dirty="0" smtClean="0"/>
          </a:p>
          <a:p>
            <a:pPr lvl="1"/>
            <a:r>
              <a:rPr lang="en-US" sz="2800" dirty="0" err="1" smtClean="0"/>
              <a:t>tieto</a:t>
            </a:r>
            <a:r>
              <a:rPr lang="en-US" sz="2800" dirty="0" smtClean="0"/>
              <a:t> </a:t>
            </a:r>
            <a:r>
              <a:rPr lang="en-US" sz="2800" dirty="0" err="1" smtClean="0"/>
              <a:t>inštančné</a:t>
            </a:r>
            <a:r>
              <a:rPr lang="en-US" sz="2800" dirty="0" smtClean="0"/>
              <a:t> </a:t>
            </a:r>
            <a:r>
              <a:rPr lang="en-US" sz="2800" dirty="0" err="1" smtClean="0"/>
              <a:t>premenné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inicializujú</a:t>
            </a:r>
            <a:r>
              <a:rPr lang="en-US" sz="2800" dirty="0" smtClean="0"/>
              <a:t> (default </a:t>
            </a:r>
            <a:r>
              <a:rPr lang="en-US" sz="2800" dirty="0" err="1" smtClean="0"/>
              <a:t>hodnotami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err="1" smtClean="0"/>
              <a:t>spustia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ostatné</a:t>
            </a:r>
            <a:r>
              <a:rPr lang="en-US" sz="2800" dirty="0" smtClean="0"/>
              <a:t> </a:t>
            </a:r>
            <a:r>
              <a:rPr lang="en-US" sz="2800" dirty="0" err="1" smtClean="0"/>
              <a:t>príkazy</a:t>
            </a:r>
            <a:r>
              <a:rPr lang="en-US" sz="2800" dirty="0" smtClean="0"/>
              <a:t> </a:t>
            </a:r>
            <a:r>
              <a:rPr lang="en-US" sz="2800" dirty="0" err="1" smtClean="0"/>
              <a:t>konštruktora</a:t>
            </a:r>
            <a:endParaRPr lang="en-US" sz="2800" dirty="0" smtClean="0"/>
          </a:p>
          <a:p>
            <a:pPr lvl="0"/>
            <a:r>
              <a:rPr lang="en-US" sz="3200" dirty="0" err="1" smtClean="0"/>
              <a:t>Vytvorme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triedu</a:t>
            </a:r>
            <a:r>
              <a:rPr lang="en-US" sz="3200" dirty="0" smtClean="0"/>
              <a:t> </a:t>
            </a:r>
            <a:r>
              <a:rPr lang="en-US" sz="3200" dirty="0" err="1" smtClean="0">
                <a:latin typeface="Courier New" pitchFamily="49"/>
              </a:rPr>
              <a:t>DVDNaPredaj</a:t>
            </a:r>
            <a:r>
              <a:rPr lang="en-US" sz="3200" dirty="0" smtClean="0"/>
              <a:t>, </a:t>
            </a:r>
            <a:r>
              <a:rPr lang="en-US" sz="3200" dirty="0" err="1" smtClean="0"/>
              <a:t>ktorá</a:t>
            </a:r>
            <a:r>
              <a:rPr lang="en-US" sz="3200" dirty="0" smtClean="0"/>
              <a:t> </a:t>
            </a:r>
            <a:r>
              <a:rPr lang="en-US" sz="3200" dirty="0" err="1" smtClean="0"/>
              <a:t>rozširuje</a:t>
            </a:r>
            <a:r>
              <a:rPr lang="en-US" sz="3200" dirty="0" smtClean="0"/>
              <a:t> </a:t>
            </a:r>
            <a:r>
              <a:rPr lang="en-US" sz="3200" dirty="0" err="1" smtClean="0"/>
              <a:t>triedu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ourier New" pitchFamily="49"/>
              </a:rPr>
              <a:t>DVD</a:t>
            </a:r>
            <a:r>
              <a:rPr lang="en-US" sz="3200" dirty="0" smtClean="0"/>
              <a:t> a </a:t>
            </a:r>
            <a:r>
              <a:rPr lang="en-US" sz="3200" dirty="0" err="1" smtClean="0"/>
              <a:t>skúmajme</a:t>
            </a:r>
            <a:r>
              <a:rPr lang="en-US" sz="3200" dirty="0" smtClean="0"/>
              <a:t> </a:t>
            </a:r>
            <a:r>
              <a:rPr lang="en-US" sz="3200" dirty="0" err="1" smtClean="0"/>
              <a:t>chovanie</a:t>
            </a:r>
            <a:r>
              <a:rPr lang="en-US" sz="3200" dirty="0" smtClean="0"/>
              <a:t> </a:t>
            </a:r>
            <a:r>
              <a:rPr lang="en-US" sz="3200" dirty="0" err="1" smtClean="0"/>
              <a:t>konštruktorov</a:t>
            </a:r>
            <a:endParaRPr lang="en-US" sz="3200" dirty="0" smtClean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Vytvárame zoznam </a:t>
            </a:r>
            <a:r>
              <a:rPr lang="sk-SK" dirty="0" err="1" smtClean="0"/>
              <a:t>DVD-čiek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Už vieme jedno </a:t>
            </a:r>
            <a:r>
              <a:rPr lang="sk-SK" dirty="0" err="1" smtClean="0"/>
              <a:t>DVD-čko</a:t>
            </a:r>
            <a:r>
              <a:rPr lang="sk-SK" dirty="0" smtClean="0"/>
              <a:t> vyrobiť a naplniť mu inštančné premenné</a:t>
            </a:r>
          </a:p>
          <a:p>
            <a:r>
              <a:rPr lang="sk-SK" dirty="0" smtClean="0"/>
              <a:t>My ale chceme uchovávať veľa </a:t>
            </a:r>
            <a:r>
              <a:rPr lang="sk-SK" dirty="0" err="1" smtClean="0"/>
              <a:t>DVD-čiek</a:t>
            </a:r>
            <a:endParaRPr lang="sk-SK" dirty="0" smtClean="0"/>
          </a:p>
          <a:p>
            <a:r>
              <a:rPr lang="sk-SK" dirty="0" smtClean="0"/>
              <a:t>Poviete si, ľahká pomoc: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k-SK" sz="20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SkusanieDvd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static 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main(String[]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args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... 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[] filmy =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[4];</a:t>
            </a:r>
            <a:endParaRPr lang="sk-SK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filmy[0] = matrix;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filmy[1] =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shawshank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filmy[2] =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fontana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filmy[3] =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pacho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sk-SK" sz="2000" dirty="0" smtClean="0"/>
          </a:p>
          <a:p>
            <a:pPr lvl="0">
              <a:buClr>
                <a:srgbClr val="003366"/>
              </a:buClr>
              <a:buSzPct val="140000"/>
              <a:buFont typeface="Trebuchet MS" pitchFamily="34"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Vráťme sa k požiadavkám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Zadanie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však</a:t>
            </a:r>
            <a:r>
              <a:rPr lang="en-US" dirty="0" smtClean="0"/>
              <a:t> </a:t>
            </a:r>
            <a:r>
              <a:rPr lang="en-US" dirty="0" err="1" smtClean="0"/>
              <a:t>skladá</a:t>
            </a:r>
            <a:r>
              <a:rPr lang="en-US" dirty="0" smtClean="0"/>
              <a:t> z </a:t>
            </a:r>
            <a:r>
              <a:rPr lang="en-US" dirty="0" err="1" smtClean="0"/>
              <a:t>dvoch</a:t>
            </a:r>
            <a:r>
              <a:rPr lang="en-US" dirty="0" smtClean="0"/>
              <a:t> </a:t>
            </a:r>
            <a:r>
              <a:rPr lang="en-US" dirty="0" err="1" smtClean="0"/>
              <a:t>množín</a:t>
            </a:r>
            <a:r>
              <a:rPr lang="en-US" dirty="0" smtClean="0"/>
              <a:t> </a:t>
            </a:r>
            <a:r>
              <a:rPr lang="en-US" dirty="0" err="1" smtClean="0"/>
              <a:t>požiadaviek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 </a:t>
            </a:r>
            <a:r>
              <a:rPr lang="en-US" b="1" dirty="0" err="1" smtClean="0">
                <a:solidFill>
                  <a:srgbClr val="FF0000"/>
                </a:solidFill>
              </a:rPr>
              <a:t>akými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dátami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program </a:t>
            </a:r>
            <a:r>
              <a:rPr lang="en-US" dirty="0" err="1" smtClean="0"/>
              <a:t>pracovať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Aké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služby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poskytovať</a:t>
            </a:r>
            <a:r>
              <a:rPr lang="en-US" dirty="0" smtClean="0"/>
              <a:t> resp. </a:t>
            </a:r>
            <a:r>
              <a:rPr lang="en-US" b="1" dirty="0" err="1" smtClean="0">
                <a:solidFill>
                  <a:srgbClr val="FF0000"/>
                </a:solidFill>
              </a:rPr>
              <a:t>akú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funkcionalitu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program </a:t>
            </a:r>
            <a:r>
              <a:rPr lang="en-US" dirty="0" err="1" smtClean="0"/>
              <a:t>mať</a:t>
            </a:r>
            <a:endParaRPr lang="en-US" dirty="0" smtClean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Vráťme sa k požiadavkám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Chceme</a:t>
            </a:r>
            <a:r>
              <a:rPr lang="en-US" dirty="0" smtClean="0"/>
              <a:t> </a:t>
            </a:r>
            <a:r>
              <a:rPr lang="en-US" dirty="0" err="1" smtClean="0"/>
              <a:t>vedieť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vložiť</a:t>
            </a:r>
            <a:r>
              <a:rPr lang="en-US" dirty="0" smtClean="0"/>
              <a:t> </a:t>
            </a:r>
            <a:r>
              <a:rPr lang="en-US" dirty="0" err="1" smtClean="0"/>
              <a:t>nové</a:t>
            </a:r>
            <a:r>
              <a:rPr lang="en-US" dirty="0" smtClean="0"/>
              <a:t> DVD</a:t>
            </a:r>
          </a:p>
          <a:p>
            <a:pPr lvl="1"/>
            <a:r>
              <a:rPr lang="en-US" dirty="0" err="1" smtClean="0"/>
              <a:t>vymazať</a:t>
            </a:r>
            <a:r>
              <a:rPr lang="en-US" dirty="0" smtClean="0"/>
              <a:t> DVD (</a:t>
            </a:r>
            <a:r>
              <a:rPr lang="en-US" dirty="0" err="1" smtClean="0"/>
              <a:t>napríklad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poškodilo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stratilo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vypísať</a:t>
            </a:r>
            <a:r>
              <a:rPr lang="en-US" dirty="0" smtClean="0"/>
              <a:t> </a:t>
            </a:r>
            <a:r>
              <a:rPr lang="en-US" dirty="0" err="1" smtClean="0"/>
              <a:t>všetky</a:t>
            </a:r>
            <a:r>
              <a:rPr lang="en-US" dirty="0" smtClean="0"/>
              <a:t> filmy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vašej</a:t>
            </a:r>
            <a:r>
              <a:rPr lang="en-US" dirty="0" smtClean="0"/>
              <a:t> </a:t>
            </a:r>
            <a:r>
              <a:rPr lang="en-US" dirty="0" err="1" smtClean="0"/>
              <a:t>zbierke</a:t>
            </a:r>
            <a:endParaRPr lang="en-US" dirty="0" smtClean="0"/>
          </a:p>
          <a:p>
            <a:pPr lvl="1"/>
            <a:r>
              <a:rPr lang="en-US" dirty="0" err="1" smtClean="0"/>
              <a:t>vypísať</a:t>
            </a:r>
            <a:r>
              <a:rPr lang="en-US" dirty="0" smtClean="0"/>
              <a:t> tie filmy,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zodpovedajú</a:t>
            </a:r>
            <a:r>
              <a:rPr lang="en-US" dirty="0" smtClean="0"/>
              <a:t> </a:t>
            </a:r>
            <a:r>
              <a:rPr lang="en-US" dirty="0" err="1" smtClean="0"/>
              <a:t>danému</a:t>
            </a:r>
            <a:r>
              <a:rPr lang="en-US" dirty="0" smtClean="0"/>
              <a:t> </a:t>
            </a:r>
            <a:r>
              <a:rPr lang="en-US" dirty="0" err="1" smtClean="0"/>
              <a:t>žánru</a:t>
            </a:r>
            <a:r>
              <a:rPr lang="en-US" dirty="0" smtClean="0"/>
              <a:t> (</a:t>
            </a:r>
            <a:r>
              <a:rPr lang="en-US" dirty="0" err="1" smtClean="0"/>
              <a:t>napr</a:t>
            </a:r>
            <a:r>
              <a:rPr lang="en-US" dirty="0" smtClean="0"/>
              <a:t>. </a:t>
            </a:r>
            <a:r>
              <a:rPr lang="en-US" dirty="0" err="1" smtClean="0"/>
              <a:t>komédie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vypísať</a:t>
            </a:r>
            <a:r>
              <a:rPr lang="en-US" dirty="0" smtClean="0"/>
              <a:t> tie filmy,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dajú</a:t>
            </a:r>
            <a:r>
              <a:rPr lang="en-US" dirty="0" smtClean="0"/>
              <a:t> </a:t>
            </a:r>
            <a:r>
              <a:rPr lang="en-US" dirty="0" err="1" smtClean="0"/>
              <a:t>pozrieť</a:t>
            </a:r>
            <a:r>
              <a:rPr lang="en-US" dirty="0" smtClean="0"/>
              <a:t> do </a:t>
            </a:r>
            <a:r>
              <a:rPr lang="en-US" dirty="0" err="1" smtClean="0"/>
              <a:t>nejakého</a:t>
            </a:r>
            <a:r>
              <a:rPr lang="en-US" dirty="0" smtClean="0"/>
              <a:t> </a:t>
            </a:r>
            <a:r>
              <a:rPr lang="en-US" dirty="0" err="1" smtClean="0"/>
              <a:t>času</a:t>
            </a:r>
            <a:r>
              <a:rPr lang="en-US" dirty="0" smtClean="0"/>
              <a:t> (</a:t>
            </a:r>
            <a:r>
              <a:rPr lang="en-US" dirty="0" err="1" smtClean="0"/>
              <a:t>napr</a:t>
            </a:r>
            <a:r>
              <a:rPr lang="en-US" dirty="0" smtClean="0"/>
              <a:t>. &lt; 90 </a:t>
            </a:r>
            <a:r>
              <a:rPr lang="en-US" dirty="0" err="1" smtClean="0"/>
              <a:t>minút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vypísať</a:t>
            </a:r>
            <a:r>
              <a:rPr lang="en-US" dirty="0" smtClean="0"/>
              <a:t> </a:t>
            </a:r>
            <a:r>
              <a:rPr lang="en-US" dirty="0" err="1" smtClean="0"/>
              <a:t>všetkých</a:t>
            </a:r>
            <a:r>
              <a:rPr lang="en-US" dirty="0" smtClean="0"/>
              <a:t> filmy,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hral</a:t>
            </a:r>
            <a:r>
              <a:rPr lang="en-US" dirty="0" smtClean="0"/>
              <a:t> </a:t>
            </a:r>
            <a:r>
              <a:rPr lang="en-US" dirty="0" err="1" smtClean="0"/>
              <a:t>daný</a:t>
            </a:r>
            <a:r>
              <a:rPr lang="en-US" dirty="0" smtClean="0"/>
              <a:t> </a:t>
            </a:r>
            <a:r>
              <a:rPr lang="en-US" dirty="0" err="1" smtClean="0"/>
              <a:t>herec</a:t>
            </a:r>
            <a:endParaRPr lang="en-US" dirty="0" smtClean="0"/>
          </a:p>
          <a:p>
            <a:pPr lvl="1"/>
            <a:r>
              <a:rPr lang="en-US" dirty="0" err="1" smtClean="0"/>
              <a:t>vypísať</a:t>
            </a:r>
            <a:r>
              <a:rPr lang="en-US" dirty="0" smtClean="0"/>
              <a:t> filmy,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podľa</a:t>
            </a:r>
            <a:r>
              <a:rPr lang="en-US" dirty="0" smtClean="0"/>
              <a:t> </a:t>
            </a:r>
            <a:r>
              <a:rPr lang="en-US" dirty="0" err="1" smtClean="0"/>
              <a:t>vášho</a:t>
            </a:r>
            <a:r>
              <a:rPr lang="en-US" dirty="0" smtClean="0"/>
              <a:t> </a:t>
            </a:r>
            <a:r>
              <a:rPr lang="en-US" dirty="0" err="1" smtClean="0"/>
              <a:t>hodnotenia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stupnici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7 do 10.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234690" y="4104840"/>
            <a:ext cx="3756239" cy="25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Vytvárame zoznam </a:t>
            </a:r>
            <a:r>
              <a:rPr lang="sk-SK" dirty="0" err="1" smtClean="0"/>
              <a:t>DVD-čiek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Každá požiadavka na funkcionalitu sa pretaví do metódy</a:t>
            </a:r>
          </a:p>
          <a:p>
            <a:r>
              <a:rPr lang="sk-SK" dirty="0" smtClean="0"/>
              <a:t>Kam dáme tieto metódy?</a:t>
            </a:r>
          </a:p>
          <a:p>
            <a:pPr lvl="1"/>
            <a:r>
              <a:rPr lang="sk-SK" dirty="0" smtClean="0"/>
              <a:t>Do </a:t>
            </a:r>
            <a:r>
              <a:rPr lang="sk-SK" dirty="0" err="1" smtClean="0">
                <a:latin typeface="Courier New" pitchFamily="49"/>
              </a:rPr>
              <a:t>main</a:t>
            </a:r>
            <a:r>
              <a:rPr lang="sk-SK" dirty="0" smtClean="0"/>
              <a:t>?</a:t>
            </a:r>
          </a:p>
          <a:p>
            <a:pPr lvl="1"/>
            <a:r>
              <a:rPr lang="sk-SK" dirty="0" smtClean="0"/>
              <a:t>Do </a:t>
            </a:r>
            <a:r>
              <a:rPr lang="sk-SK" dirty="0" err="1" smtClean="0">
                <a:latin typeface="Courier New" pitchFamily="49"/>
              </a:rPr>
              <a:t>Dvd</a:t>
            </a:r>
            <a:r>
              <a:rPr lang="sk-SK" dirty="0" smtClean="0"/>
              <a:t>?</a:t>
            </a:r>
          </a:p>
          <a:p>
            <a:r>
              <a:rPr lang="sk-SK" dirty="0" smtClean="0"/>
              <a:t>Tieto požiadavky nemá spĺňať</a:t>
            </a:r>
          </a:p>
          <a:p>
            <a:pPr>
              <a:buNone/>
            </a:pPr>
            <a:r>
              <a:rPr lang="sk-SK" dirty="0" smtClean="0">
                <a:latin typeface="Courier New" pitchFamily="49"/>
              </a:rPr>
              <a:t>  </a:t>
            </a:r>
            <a:r>
              <a:rPr lang="sk-SK" dirty="0" err="1" smtClean="0">
                <a:latin typeface="Courier New" pitchFamily="49"/>
              </a:rPr>
              <a:t>Dvd</a:t>
            </a:r>
            <a:r>
              <a:rPr lang="sk-SK" dirty="0" smtClean="0"/>
              <a:t>, ale zoznam </a:t>
            </a:r>
            <a:r>
              <a:rPr lang="sk-SK" dirty="0" err="1" smtClean="0"/>
              <a:t>DVD-čiek</a:t>
            </a:r>
            <a:endParaRPr lang="sk-SK" dirty="0" smtClean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Zadanie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 </a:t>
            </a:r>
            <a:r>
              <a:rPr lang="en-US" dirty="0" err="1" smtClean="0"/>
              <a:t>každom</a:t>
            </a:r>
            <a:r>
              <a:rPr lang="en-US" dirty="0" smtClean="0"/>
              <a:t> DVD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budeme</a:t>
            </a:r>
            <a:r>
              <a:rPr lang="en-US" dirty="0" smtClean="0"/>
              <a:t> </a:t>
            </a:r>
            <a:r>
              <a:rPr lang="en-US" dirty="0" err="1" smtClean="0"/>
              <a:t>uchovávať</a:t>
            </a:r>
            <a:r>
              <a:rPr lang="en-US" dirty="0" smtClean="0"/>
              <a:t> </a:t>
            </a:r>
            <a:r>
              <a:rPr lang="en-US" dirty="0" err="1" smtClean="0"/>
              <a:t>nasledovné</a:t>
            </a:r>
            <a:r>
              <a:rPr lang="en-US" dirty="0" smtClean="0"/>
              <a:t> </a:t>
            </a:r>
            <a:r>
              <a:rPr lang="en-US" dirty="0" err="1" smtClean="0"/>
              <a:t>informácie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názov</a:t>
            </a:r>
            <a:r>
              <a:rPr lang="en-US" dirty="0" smtClean="0"/>
              <a:t> </a:t>
            </a:r>
            <a:r>
              <a:rPr lang="en-US" dirty="0" err="1" smtClean="0"/>
              <a:t>filmu</a:t>
            </a:r>
            <a:endParaRPr lang="en-US" dirty="0" smtClean="0"/>
          </a:p>
          <a:p>
            <a:pPr lvl="1"/>
            <a:r>
              <a:rPr lang="en-US" dirty="0" err="1" smtClean="0"/>
              <a:t>mená</a:t>
            </a:r>
            <a:r>
              <a:rPr lang="en-US" dirty="0" smtClean="0"/>
              <a:t> </a:t>
            </a:r>
            <a:r>
              <a:rPr lang="en-US" dirty="0" err="1" smtClean="0"/>
              <a:t>hercov</a:t>
            </a:r>
            <a:r>
              <a:rPr lang="en-US" dirty="0" smtClean="0"/>
              <a:t>, </a:t>
            </a:r>
            <a:r>
              <a:rPr lang="en-US" dirty="0" err="1" smtClean="0"/>
              <a:t>ktor</a:t>
            </a:r>
            <a:r>
              <a:rPr lang="sk-SK" dirty="0" smtClean="0"/>
              <a:t>í</a:t>
            </a:r>
            <a:r>
              <a:rPr lang="en-US" dirty="0" smtClean="0"/>
              <a:t> v </a:t>
            </a:r>
            <a:r>
              <a:rPr lang="en-US" dirty="0" err="1" smtClean="0"/>
              <a:t>ňom</a:t>
            </a:r>
            <a:r>
              <a:rPr lang="en-US" dirty="0" smtClean="0"/>
              <a:t> </a:t>
            </a:r>
            <a:r>
              <a:rPr lang="en-US" dirty="0" err="1" smtClean="0"/>
              <a:t>hrali</a:t>
            </a:r>
            <a:endParaRPr lang="en-US" dirty="0" smtClean="0"/>
          </a:p>
          <a:p>
            <a:pPr lvl="1"/>
            <a:r>
              <a:rPr lang="en-US" dirty="0" err="1" smtClean="0"/>
              <a:t>žánre</a:t>
            </a:r>
            <a:r>
              <a:rPr lang="en-US" dirty="0" smtClean="0"/>
              <a:t> do </a:t>
            </a:r>
            <a:r>
              <a:rPr lang="en-US" dirty="0" err="1" smtClean="0"/>
              <a:t>ktorých</a:t>
            </a:r>
            <a:r>
              <a:rPr lang="en-US" dirty="0" smtClean="0"/>
              <a:t> </a:t>
            </a:r>
            <a:r>
              <a:rPr lang="en-US" dirty="0" err="1" smtClean="0"/>
              <a:t>spadá</a:t>
            </a:r>
            <a:r>
              <a:rPr lang="en-US" dirty="0" smtClean="0"/>
              <a:t>, </a:t>
            </a:r>
            <a:r>
              <a:rPr lang="en-US" dirty="0" err="1" smtClean="0"/>
              <a:t>predpokladáme</a:t>
            </a:r>
            <a:r>
              <a:rPr lang="sk-SK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že</a:t>
            </a:r>
            <a:r>
              <a:rPr lang="en-US" dirty="0" smtClean="0"/>
              <a:t> film </a:t>
            </a:r>
            <a:r>
              <a:rPr lang="en-US" dirty="0" err="1" smtClean="0"/>
              <a:t>môže</a:t>
            </a:r>
            <a:r>
              <a:rPr lang="en-US" dirty="0" smtClean="0"/>
              <a:t> </a:t>
            </a:r>
            <a:r>
              <a:rPr lang="en-US" dirty="0" err="1" smtClean="0"/>
              <a:t>mať</a:t>
            </a:r>
            <a:r>
              <a:rPr lang="en-US" dirty="0" smtClean="0"/>
              <a:t> </a:t>
            </a:r>
            <a:r>
              <a:rPr lang="en-US" dirty="0" err="1" smtClean="0"/>
              <a:t>viac</a:t>
            </a:r>
            <a:r>
              <a:rPr lang="en-US" dirty="0" smtClean="0"/>
              <a:t> </a:t>
            </a:r>
            <a:r>
              <a:rPr lang="en-US" dirty="0" err="1" smtClean="0"/>
              <a:t>žánrov</a:t>
            </a:r>
            <a:r>
              <a:rPr lang="en-US" dirty="0" smtClean="0"/>
              <a:t> (</a:t>
            </a:r>
            <a:r>
              <a:rPr lang="en-US" dirty="0" err="1" smtClean="0"/>
              <a:t>napr</a:t>
            </a:r>
            <a:r>
              <a:rPr lang="en-US" dirty="0" smtClean="0"/>
              <a:t>. "</a:t>
            </a:r>
            <a:r>
              <a:rPr lang="en-US" dirty="0" err="1" smtClean="0"/>
              <a:t>kriminálka</a:t>
            </a:r>
            <a:r>
              <a:rPr lang="en-US" dirty="0" smtClean="0"/>
              <a:t> a thriller" </a:t>
            </a:r>
            <a:r>
              <a:rPr lang="en-US" dirty="0" err="1" smtClean="0"/>
              <a:t>alebo</a:t>
            </a:r>
            <a:r>
              <a:rPr lang="en-US" dirty="0" smtClean="0"/>
              <a:t> "</a:t>
            </a:r>
            <a:r>
              <a:rPr lang="en-US" dirty="0" err="1" smtClean="0"/>
              <a:t>romantika</a:t>
            </a:r>
            <a:r>
              <a:rPr lang="en-US" dirty="0" smtClean="0"/>
              <a:t>, </a:t>
            </a:r>
            <a:r>
              <a:rPr lang="en-US" dirty="0" err="1" smtClean="0"/>
              <a:t>komédia</a:t>
            </a:r>
            <a:r>
              <a:rPr lang="en-US" dirty="0" smtClean="0"/>
              <a:t> a </a:t>
            </a:r>
            <a:r>
              <a:rPr lang="en-US" dirty="0" err="1" smtClean="0"/>
              <a:t>rodinný</a:t>
            </a:r>
            <a:r>
              <a:rPr lang="en-US" dirty="0" smtClean="0"/>
              <a:t>")</a:t>
            </a:r>
          </a:p>
          <a:p>
            <a:pPr lvl="1"/>
            <a:r>
              <a:rPr lang="en-US" dirty="0" err="1" smtClean="0"/>
              <a:t>dĺžku</a:t>
            </a:r>
            <a:r>
              <a:rPr lang="en-US" dirty="0" smtClean="0"/>
              <a:t> </a:t>
            </a:r>
            <a:r>
              <a:rPr lang="en-US" dirty="0" err="1" smtClean="0"/>
              <a:t>filmu</a:t>
            </a:r>
            <a:endParaRPr lang="en-US" dirty="0" smtClean="0"/>
          </a:p>
          <a:p>
            <a:pPr lvl="1"/>
            <a:r>
              <a:rPr lang="en-US" dirty="0" err="1" smtClean="0"/>
              <a:t>vaše</a:t>
            </a:r>
            <a:r>
              <a:rPr lang="en-US" dirty="0" smtClean="0"/>
              <a:t> </a:t>
            </a:r>
            <a:r>
              <a:rPr lang="en-US" dirty="0" err="1" smtClean="0"/>
              <a:t>hodnotenie</a:t>
            </a:r>
            <a:r>
              <a:rPr lang="en-US" dirty="0" smtClean="0"/>
              <a:t> </a:t>
            </a:r>
            <a:r>
              <a:rPr lang="en-US" dirty="0" err="1" smtClean="0"/>
              <a:t>kvality</a:t>
            </a:r>
            <a:r>
              <a:rPr lang="en-US" dirty="0" smtClean="0"/>
              <a:t> </a:t>
            </a:r>
            <a:r>
              <a:rPr lang="en-US" dirty="0" err="1" smtClean="0"/>
              <a:t>filmu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stupnici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nula</a:t>
            </a:r>
            <a:r>
              <a:rPr lang="en-US" dirty="0" smtClean="0"/>
              <a:t> do </a:t>
            </a:r>
            <a:r>
              <a:rPr lang="en-US" dirty="0" err="1" smtClean="0"/>
              <a:t>desať</a:t>
            </a:r>
            <a:r>
              <a:rPr lang="en-US" dirty="0" smtClean="0"/>
              <a:t>.</a:t>
            </a:r>
          </a:p>
          <a:p>
            <a:endParaRPr lang="sk-SK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Spomnime</a:t>
            </a:r>
            <a:r>
              <a:rPr lang="sk-SK" dirty="0" smtClean="0"/>
              <a:t> na </a:t>
            </a:r>
            <a:r>
              <a:rPr lang="sk-SK" dirty="0" err="1" smtClean="0"/>
              <a:t>zapúzdrenosť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Všetky dôležité dáta majú svojho „správcu“</a:t>
            </a:r>
          </a:p>
          <a:p>
            <a:r>
              <a:rPr lang="sk-SK" dirty="0" smtClean="0"/>
              <a:t>Správca = objekt vhodnej triedy</a:t>
            </a:r>
          </a:p>
          <a:p>
            <a:r>
              <a:rPr lang="sk-SK" dirty="0" smtClean="0"/>
              <a:t>Dáta = uložené v privátnych inštančných premenných tohto objektu</a:t>
            </a:r>
          </a:p>
          <a:p>
            <a:r>
              <a:rPr lang="sk-SK" dirty="0" smtClean="0"/>
              <a:t>Dáta môžeme spravovať len cez metódy objektu, ktorý dáta drží</a:t>
            </a:r>
          </a:p>
          <a:p>
            <a:r>
              <a:rPr lang="sk-SK" dirty="0" smtClean="0"/>
              <a:t>Správcom pre naše pole </a:t>
            </a:r>
            <a:r>
              <a:rPr lang="sk-SK" dirty="0" err="1" smtClean="0"/>
              <a:t>DVD-čiek</a:t>
            </a:r>
            <a:r>
              <a:rPr lang="sk-SK" dirty="0" smtClean="0"/>
              <a:t> bude objekt novej triedy </a:t>
            </a:r>
            <a:r>
              <a:rPr lang="sk-SK" dirty="0" err="1" smtClean="0">
                <a:latin typeface="Courier New" pitchFamily="49"/>
              </a:rPr>
              <a:t>ZoznamDvd</a:t>
            </a:r>
            <a:endParaRPr lang="sk-SK" dirty="0" smtClean="0">
              <a:latin typeface="Courier New" pitchFamily="49"/>
            </a:endParaRPr>
          </a:p>
          <a:p>
            <a:endParaRPr lang="sk-SK" dirty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6127" y="287672"/>
            <a:ext cx="7624495" cy="530225"/>
          </a:xfrm>
        </p:spPr>
        <p:txBody>
          <a:bodyPr/>
          <a:lstStyle/>
          <a:p>
            <a:r>
              <a:rPr lang="sk-SK" sz="3200" dirty="0" smtClean="0"/>
              <a:t>Vytvorme si kostru triedy </a:t>
            </a:r>
            <a:r>
              <a:rPr lang="sk-SK" sz="3200" dirty="0" err="1" smtClean="0"/>
              <a:t>ZoznamDvd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ZoznamDvd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private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[] filmy;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ZoznamDvd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filmy =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[0];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vlozNoveDvd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vymazDvd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vypisVsetko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vypisPodlaZanru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(String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zaner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Dop</a:t>
            </a:r>
            <a:r>
              <a:rPr lang="sk-SK" dirty="0" err="1" smtClean="0"/>
              <a:t>ĺňame</a:t>
            </a:r>
            <a:r>
              <a:rPr lang="sk-SK" dirty="0" smtClean="0"/>
              <a:t> telá metód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 </a:t>
            </a:r>
            <a:r>
              <a:rPr lang="sk-SK" dirty="0" smtClean="0"/>
              <a:t>vkladaní nafukujeme pole a pridávame nové </a:t>
            </a:r>
            <a:r>
              <a:rPr lang="sk-SK" dirty="0" err="1" smtClean="0"/>
              <a:t>DVD-čko</a:t>
            </a:r>
            <a:endParaRPr lang="sk-SK" dirty="0" smtClean="0"/>
          </a:p>
          <a:p>
            <a:r>
              <a:rPr lang="sk-SK" dirty="0" smtClean="0"/>
              <a:t>Pri </a:t>
            </a:r>
            <a:r>
              <a:rPr lang="sk-SK" dirty="0" smtClean="0"/>
              <a:t>mazaní nájdeme </a:t>
            </a:r>
            <a:r>
              <a:rPr lang="sk-SK" dirty="0" err="1" smtClean="0"/>
              <a:t>DVD-čko</a:t>
            </a:r>
            <a:r>
              <a:rPr lang="sk-SK" dirty="0" smtClean="0"/>
              <a:t> a skracujeme pole</a:t>
            </a:r>
          </a:p>
          <a:p>
            <a:pPr lvl="1"/>
            <a:r>
              <a:rPr lang="sk-SK" dirty="0" smtClean="0"/>
              <a:t>Hľadáme podľa inštancie</a:t>
            </a:r>
          </a:p>
          <a:p>
            <a:pPr lvl="1"/>
            <a:r>
              <a:rPr lang="sk-SK" dirty="0" smtClean="0"/>
              <a:t>Hľadáme podľa názvu filmu (iná verzia tej istej </a:t>
            </a:r>
            <a:r>
              <a:rPr lang="sk-SK" dirty="0" smtClean="0"/>
              <a:t>metódy)</a:t>
            </a:r>
            <a:endParaRPr lang="sk-SK" dirty="0" smtClean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Preťaženie metód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Vhodné </a:t>
            </a:r>
            <a:r>
              <a:rPr lang="sk-SK" dirty="0" smtClean="0"/>
              <a:t>v prípade, že metódy robia to isté len sa líšia svojim vstupom</a:t>
            </a:r>
          </a:p>
          <a:p>
            <a:pPr lvl="1"/>
            <a:r>
              <a:rPr lang="sk-SK" dirty="0" smtClean="0"/>
              <a:t>Počtom parametrov alebo</a:t>
            </a:r>
          </a:p>
          <a:p>
            <a:pPr lvl="1"/>
            <a:r>
              <a:rPr lang="sk-SK" dirty="0" smtClean="0"/>
              <a:t>Aspoň jedným </a:t>
            </a:r>
            <a:r>
              <a:rPr lang="sk-SK" b="1" dirty="0" smtClean="0">
                <a:solidFill>
                  <a:srgbClr val="FF0000"/>
                </a:solidFill>
              </a:rPr>
              <a:t>typom</a:t>
            </a:r>
            <a:r>
              <a:rPr lang="sk-SK" dirty="0" smtClean="0"/>
              <a:t> parametra</a:t>
            </a:r>
          </a:p>
          <a:p>
            <a:pPr marL="0" lvl="0" indent="0">
              <a:buClr>
                <a:srgbClr val="003366"/>
              </a:buClr>
              <a:buSzPct val="140000"/>
              <a:buNone/>
            </a:pPr>
            <a:endParaRPr lang="sk-SK" sz="2400" dirty="0" smtClean="0"/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vymazDvd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400" u="sng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dvd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vymazDvd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400" u="sng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String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nazovFilmu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en-US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>
              <a:buClr>
                <a:srgbClr val="003366"/>
              </a:buClr>
              <a:buSzPct val="140000"/>
              <a:buNone/>
            </a:pPr>
            <a:endParaRPr lang="sk-SK" dirty="0" smtClean="0"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Preťaženie metód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Nestačí</a:t>
            </a:r>
            <a:r>
              <a:rPr lang="sk-SK" dirty="0" smtClean="0"/>
              <a:t>, že sa líšia názvom parametrov alebo návratovým </a:t>
            </a:r>
            <a:r>
              <a:rPr lang="sk-SK" dirty="0" smtClean="0"/>
              <a:t>typom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k-SK" sz="20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vypocet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vstup1, double vstup2)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vypocet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prva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, double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druha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vysledok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3.0 * 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this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.vypocet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(5,2.0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7920000" y="2700000"/>
            <a:ext cx="720000" cy="1440000"/>
          </a:xfrm>
          <a:custGeom>
            <a:avLst/>
            <a:gdLst>
              <a:gd name="f0" fmla="val w"/>
              <a:gd name="f1" fmla="val h"/>
              <a:gd name="f2" fmla="val 0"/>
              <a:gd name="f3" fmla="val 640"/>
              <a:gd name="f4" fmla="val 861"/>
              <a:gd name="f5" fmla="val 233"/>
              <a:gd name="f6" fmla="val 221"/>
              <a:gd name="f7" fmla="val 293"/>
              <a:gd name="f8" fmla="val 506"/>
              <a:gd name="f9" fmla="val 12"/>
              <a:gd name="f10" fmla="val 367"/>
              <a:gd name="f11" fmla="val 29"/>
              <a:gd name="f12" fmla="val 406"/>
              <a:gd name="f13" fmla="val 431"/>
              <a:gd name="f14" fmla="val 347"/>
              <a:gd name="f15" fmla="val 145"/>
              <a:gd name="f16" fmla="val 645"/>
              <a:gd name="f17" fmla="val 99"/>
              <a:gd name="f18" fmla="val 520"/>
              <a:gd name="f19" fmla="val 326"/>
              <a:gd name="f20" fmla="val 765"/>
              <a:gd name="f21" fmla="val 209"/>
              <a:gd name="f22" fmla="val 711"/>
              <a:gd name="f23" fmla="*/ f0 1 640"/>
              <a:gd name="f24" fmla="*/ f1 1 861"/>
              <a:gd name="f25" fmla="*/ 257 f23 1"/>
              <a:gd name="f26" fmla="*/ 414 f23 1"/>
              <a:gd name="f27" fmla="*/ 566 f24 1"/>
              <a:gd name="f28" fmla="*/ 295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8" r="f26" b="f27"/>
            <a:pathLst>
              <a:path w="640" h="861">
                <a:moveTo>
                  <a:pt x="f3" y="f5"/>
                </a:moveTo>
                <a:lnTo>
                  <a:pt x="f6" y="f7"/>
                </a:lnTo>
                <a:lnTo>
                  <a:pt x="f8" y="f9"/>
                </a:lnTo>
                <a:lnTo>
                  <a:pt x="f10" y="f2"/>
                </a:lnTo>
                <a:lnTo>
                  <a:pt x="f11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2" y="f4"/>
                </a:lnTo>
                <a:lnTo>
                  <a:pt x="f19" y="f20"/>
                </a:lnTo>
                <a:lnTo>
                  <a:pt x="f21" y="f22"/>
                </a:lnTo>
                <a:lnTo>
                  <a:pt x="f3" y="f5"/>
                </a:lnTo>
                <a:lnTo>
                  <a:pt x="f3" y="f5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7724014" y="5040000"/>
            <a:ext cx="772560" cy="1260000"/>
          </a:xfrm>
          <a:prstGeom prst="rect">
            <a:avLst/>
          </a:prstGeom>
          <a:scene3d>
            <a:camera prst="legacyPerspectiveBottomRight">
              <a:rot lat="600000" lon="19499999" rev="0"/>
            </a:camera>
            <a:lightRig rig="legacyNormal4" dir="b"/>
          </a:scene3d>
          <a:sp3d extrusionH="360000" prstMaterial="legacyMetal">
            <a:bevelT w="13500" h="13500" prst="angle"/>
            <a:bevelB w="13500" h="13500" prst="angle"/>
          </a:sp3d>
        </p:spPr>
        <p:txBody>
          <a:bodyPr vert="horz" wrap="square" lIns="90000" tIns="47160" rIns="90000" bIns="47160" fromWordArt="1" anchor="ctr" anchorCtr="1" compatLnSpc="1">
            <a:prstTxWarp prst="textPlain">
              <a:avLst/>
            </a:prstTxWarp>
            <a:scene3d>
              <a:camera prst="legacyPerspectiveBottomRight">
                <a:rot lat="600000" lon="19499999" rev="0"/>
              </a:camera>
              <a:lightRig rig="legacyNormal4" dir="b"/>
            </a:scene3d>
            <a:sp3d extrusionH="360000" prstMaterial="legacyMetal">
              <a:bevelT w="13500" h="13500" prst="angle"/>
              <a:bevelB w="13500" h="13500" prst="angle"/>
            </a:sp3d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baseline="0" dirty="0">
                <a:ln>
                  <a:noFill/>
                </a:ln>
                <a:gradFill>
                  <a:gsLst>
                    <a:gs pos="0">
                      <a:srgbClr val="FF3333"/>
                    </a:gs>
                    <a:gs pos="100000">
                      <a:srgbClr val="FFFF66"/>
                    </a:gs>
                  </a:gsLst>
                  <a:lin ang="5400000"/>
                </a:gradFill>
                <a:latin typeface="Arial Black" pitchFamily="18"/>
                <a:ea typeface="MS Gothic" pitchFamily="2"/>
                <a:cs typeface="Tahoma" pitchFamily="2"/>
              </a:rPr>
              <a:t>?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Dopĺňame telá metód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Nasleduje </a:t>
            </a:r>
            <a:r>
              <a:rPr lang="sk-SK" dirty="0" smtClean="0"/>
              <a:t>plejáda metód na výpis tých </a:t>
            </a:r>
            <a:r>
              <a:rPr lang="sk-SK" dirty="0" err="1" smtClean="0"/>
              <a:t>DVD-čiek</a:t>
            </a:r>
            <a:r>
              <a:rPr lang="sk-SK" dirty="0" smtClean="0"/>
              <a:t>, ktoré spĺňajú nejakú </a:t>
            </a:r>
            <a:r>
              <a:rPr lang="sk-SK" dirty="0" smtClean="0"/>
              <a:t>požiadavku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endParaRPr lang="sk-SK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b="1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000" b="1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vypisVsetko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vypisPodlaZanru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(String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zaner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vypisPodlaCasu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maximalnyCas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vypisPodlaHerca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(String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menoHerca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vypisPodlaHodnotenia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odHodnota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,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                          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doHodnota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Dopĺňame telá metód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 </a:t>
            </a:r>
            <a:r>
              <a:rPr lang="sk-SK" dirty="0" smtClean="0"/>
              <a:t>výpise by sme chceli vidieť nie len názov ale aj ostatné </a:t>
            </a:r>
            <a:r>
              <a:rPr lang="sk-SK" dirty="0" smtClean="0"/>
              <a:t>vlastnosti</a:t>
            </a:r>
          </a:p>
          <a:p>
            <a:r>
              <a:rPr lang="sk-SK" dirty="0" smtClean="0"/>
              <a:t>Ide </a:t>
            </a:r>
            <a:r>
              <a:rPr lang="sk-SK" dirty="0" smtClean="0"/>
              <a:t>o prácu s viacerými súkromnými premennými </a:t>
            </a:r>
            <a:r>
              <a:rPr lang="sk-SK" dirty="0" err="1" smtClean="0"/>
              <a:t>DVD-čiek</a:t>
            </a:r>
            <a:endParaRPr lang="sk-SK" dirty="0" smtClean="0"/>
          </a:p>
          <a:p>
            <a:r>
              <a:rPr lang="sk-SK" dirty="0" smtClean="0"/>
              <a:t>Zoznam </a:t>
            </a:r>
            <a:r>
              <a:rPr lang="sk-SK" dirty="0" err="1" smtClean="0"/>
              <a:t>DVD-čiek</a:t>
            </a:r>
            <a:r>
              <a:rPr lang="sk-SK" dirty="0" smtClean="0"/>
              <a:t> nebudeme zaťažovať spracovaním týchto cudzích premenných, poprosíme príslušné </a:t>
            </a:r>
            <a:r>
              <a:rPr lang="sk-SK" dirty="0" err="1" smtClean="0"/>
              <a:t>DVD-čka</a:t>
            </a:r>
            <a:r>
              <a:rPr lang="sk-SK" dirty="0" smtClean="0"/>
              <a:t>, nech nám vygenerujú sformátovaný </a:t>
            </a:r>
            <a:r>
              <a:rPr lang="sk-SK" dirty="0" smtClean="0"/>
              <a:t>výstup</a:t>
            </a:r>
            <a:endParaRPr lang="sk-SK" dirty="0" smtClean="0"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Dopĺňame telá metód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</a:t>
            </a:r>
            <a:r>
              <a:rPr lang="sk-SK" dirty="0" smtClean="0"/>
              <a:t>zozname </a:t>
            </a:r>
            <a:r>
              <a:rPr lang="sk-SK" dirty="0" err="1" smtClean="0"/>
              <a:t>DVD-čiek</a:t>
            </a:r>
            <a:r>
              <a:rPr lang="sk-SK" dirty="0" smtClean="0"/>
              <a:t> už pohodlne využívame </a:t>
            </a:r>
            <a:r>
              <a:rPr lang="sk-SK" dirty="0" smtClean="0"/>
              <a:t>to, </a:t>
            </a:r>
            <a:r>
              <a:rPr lang="sk-SK" dirty="0" smtClean="0"/>
              <a:t>čo </a:t>
            </a:r>
            <a:r>
              <a:rPr lang="sk-SK" dirty="0" smtClean="0"/>
              <a:t>potrebujeme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k-SK" sz="20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ZoznamDvd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vypisVsetko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=0;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&lt;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filmy.length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++)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(filmy[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].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retazecPreVypis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Dopĺňame telá metód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Podobne </a:t>
            </a:r>
            <a:r>
              <a:rPr lang="sk-SK" dirty="0" smtClean="0"/>
              <a:t>hľadanie v súkromnom poli žánrov necháme na </a:t>
            </a:r>
            <a:r>
              <a:rPr lang="sk-SK" dirty="0" err="1" smtClean="0"/>
              <a:t>DVD-čka</a:t>
            </a:r>
            <a:endParaRPr lang="sk-SK" dirty="0" smtClean="0"/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k-SK" sz="20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ZoznamDvd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void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vypisPodlaZanru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(String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zaner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=0;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&lt;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filmy.length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++)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(filmy[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].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mamZaner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zaner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))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 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(filmy[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].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retazecPreVypis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...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en-US" sz="20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 txBox="1">
            <a:spLocks noGrp="1"/>
          </p:cNvSpPr>
          <p:nvPr>
            <p:ph idx="1"/>
          </p:nvPr>
        </p:nvSpPr>
        <p:spPr/>
        <p:txBody>
          <a:bodyPr wrap="square" anchor="t" anchorCtr="0"/>
          <a:lstStyle>
            <a:def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499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8pPr>
            <a:lvl9pPr marL="2057400" marR="0" lvl="8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9pPr>
          </a:lstStyle>
          <a:p>
            <a:pPr lvl="0" algn="ctr">
              <a:spcBef>
                <a:spcPts val="998"/>
              </a:spcBef>
              <a:spcAft>
                <a:spcPts val="998"/>
              </a:spcAft>
              <a:buNone/>
            </a:pPr>
            <a:endParaRPr lang="en-US" sz="4000" b="1" dirty="0"/>
          </a:p>
          <a:p>
            <a:pPr lvl="0" algn="ctr">
              <a:spcBef>
                <a:spcPts val="998"/>
              </a:spcBef>
              <a:spcAft>
                <a:spcPts val="998"/>
              </a:spcAft>
              <a:buNone/>
            </a:pPr>
            <a:endParaRPr lang="en-US" sz="4000" b="1" dirty="0"/>
          </a:p>
          <a:p>
            <a:pPr lvl="0" algn="ctr">
              <a:spcBef>
                <a:spcPts val="998"/>
              </a:spcBef>
              <a:spcAft>
                <a:spcPts val="998"/>
              </a:spcAft>
              <a:buNone/>
            </a:pPr>
            <a:r>
              <a:rPr lang="sk-SK" sz="4000" b="1" dirty="0">
                <a:solidFill>
                  <a:srgbClr val="FF0000"/>
                </a:solidFill>
              </a:rPr>
              <a:t>Ďakujem za pozornosť </a:t>
            </a:r>
            <a:r>
              <a:rPr lang="en-US" sz="4000" b="1" dirty="0">
                <a:solidFill>
                  <a:srgbClr val="FF0000"/>
                </a:solidFill>
              </a:rPr>
              <a:t>!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946680" y="4433760"/>
            <a:ext cx="1380959" cy="1619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5839" y="287672"/>
            <a:ext cx="7334784" cy="530225"/>
          </a:xfrm>
        </p:spPr>
        <p:txBody>
          <a:bodyPr/>
          <a:lstStyle/>
          <a:p>
            <a:r>
              <a:rPr lang="sk-SK" dirty="0" smtClean="0"/>
              <a:t>Zadania pre programy všeobecne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 </a:t>
            </a:r>
            <a:r>
              <a:rPr lang="en-US" dirty="0" err="1" smtClean="0"/>
              <a:t>každom</a:t>
            </a:r>
            <a:r>
              <a:rPr lang="en-US" dirty="0" smtClean="0"/>
              <a:t> </a:t>
            </a:r>
            <a:r>
              <a:rPr lang="en-US" dirty="0" err="1" smtClean="0"/>
              <a:t>rozumnom</a:t>
            </a:r>
            <a:r>
              <a:rPr lang="en-US" dirty="0" smtClean="0"/>
              <a:t> </a:t>
            </a:r>
            <a:r>
              <a:rPr lang="en-US" dirty="0" err="1" smtClean="0"/>
              <a:t>zadaní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špecifikujú</a:t>
            </a:r>
            <a:r>
              <a:rPr lang="en-US" dirty="0" smtClean="0"/>
              <a:t> </a:t>
            </a:r>
            <a:r>
              <a:rPr lang="en-US" dirty="0" err="1" smtClean="0"/>
              <a:t>dve</a:t>
            </a:r>
            <a:r>
              <a:rPr lang="en-US" dirty="0" smtClean="0"/>
              <a:t> </a:t>
            </a:r>
            <a:r>
              <a:rPr lang="en-US" dirty="0" err="1" smtClean="0"/>
              <a:t>kľúčové</a:t>
            </a:r>
            <a:r>
              <a:rPr lang="en-US" dirty="0" smtClean="0"/>
              <a:t> (</a:t>
            </a:r>
            <a:r>
              <a:rPr lang="en-US" dirty="0" err="1" smtClean="0"/>
              <a:t>základné</a:t>
            </a:r>
            <a:r>
              <a:rPr lang="en-US" dirty="0" smtClean="0"/>
              <a:t>) </a:t>
            </a:r>
            <a:r>
              <a:rPr lang="en-US" dirty="0" err="1" smtClean="0"/>
              <a:t>množiny</a:t>
            </a:r>
            <a:r>
              <a:rPr lang="en-US" dirty="0" smtClean="0"/>
              <a:t> </a:t>
            </a:r>
            <a:r>
              <a:rPr lang="en-US" dirty="0" err="1" smtClean="0"/>
              <a:t>požiadaviek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 </a:t>
            </a:r>
            <a:r>
              <a:rPr lang="en-US" b="1" dirty="0" err="1" smtClean="0">
                <a:solidFill>
                  <a:srgbClr val="FF0000"/>
                </a:solidFill>
              </a:rPr>
              <a:t>akými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dátami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program </a:t>
            </a:r>
            <a:r>
              <a:rPr lang="en-US" dirty="0" err="1" smtClean="0"/>
              <a:t>pracovať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Aké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služby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poskytovať</a:t>
            </a:r>
            <a:r>
              <a:rPr lang="en-US" dirty="0" smtClean="0"/>
              <a:t> resp. </a:t>
            </a:r>
            <a:r>
              <a:rPr lang="en-US" b="1" dirty="0" err="1" smtClean="0">
                <a:solidFill>
                  <a:srgbClr val="FF0000"/>
                </a:solidFill>
              </a:rPr>
              <a:t>akú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funkcionalitu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program </a:t>
            </a:r>
            <a:r>
              <a:rPr lang="en-US" dirty="0" err="1" smtClean="0"/>
              <a:t>mať</a:t>
            </a:r>
            <a:endParaRPr lang="en-US" dirty="0" smtClean="0"/>
          </a:p>
          <a:p>
            <a:pPr lvl="0"/>
            <a:r>
              <a:rPr lang="en-US" dirty="0" err="1" smtClean="0"/>
              <a:t>Pokiaľ</a:t>
            </a:r>
            <a:r>
              <a:rPr lang="en-US" dirty="0" smtClean="0"/>
              <a:t> </a:t>
            </a:r>
            <a:r>
              <a:rPr lang="en-US" dirty="0" err="1" smtClean="0"/>
              <a:t>nemáte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v </a:t>
            </a:r>
            <a:r>
              <a:rPr lang="en-US" dirty="0" err="1" smtClean="0"/>
              <a:t>ľubovoľnom</a:t>
            </a:r>
            <a:r>
              <a:rPr lang="en-US" dirty="0" smtClean="0"/>
              <a:t> z </a:t>
            </a:r>
            <a:r>
              <a:rPr lang="en-US" dirty="0" err="1" smtClean="0"/>
              <a:t>týchto</a:t>
            </a:r>
            <a:r>
              <a:rPr lang="en-US" dirty="0" smtClean="0"/>
              <a:t> </a:t>
            </a:r>
            <a:r>
              <a:rPr lang="en-US" dirty="0" err="1" smtClean="0"/>
              <a:t>bodov</a:t>
            </a:r>
            <a:r>
              <a:rPr lang="en-US" dirty="0" smtClean="0"/>
              <a:t>,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nezačínajte</a:t>
            </a:r>
            <a:r>
              <a:rPr lang="en-US" dirty="0" smtClean="0"/>
              <a:t> </a:t>
            </a:r>
            <a:r>
              <a:rPr lang="en-US" dirty="0" err="1" smtClean="0"/>
              <a:t>programovať</a:t>
            </a:r>
            <a:r>
              <a:rPr lang="en-US" dirty="0" smtClean="0"/>
              <a:t>!</a:t>
            </a:r>
          </a:p>
          <a:p>
            <a:pPr lvl="0"/>
            <a:r>
              <a:rPr lang="en-US" dirty="0" err="1" smtClean="0"/>
              <a:t>Princíp</a:t>
            </a:r>
            <a:r>
              <a:rPr lang="en-US" dirty="0" smtClean="0"/>
              <a:t> </a:t>
            </a:r>
            <a:r>
              <a:rPr lang="en-US" dirty="0" err="1" smtClean="0"/>
              <a:t>logického</a:t>
            </a:r>
            <a:r>
              <a:rPr lang="en-US" dirty="0" smtClean="0"/>
              <a:t> </a:t>
            </a:r>
            <a:r>
              <a:rPr lang="en-US" dirty="0" err="1" smtClean="0"/>
              <a:t>rozdelenia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dáta</a:t>
            </a:r>
            <a:r>
              <a:rPr lang="en-US" dirty="0" smtClean="0"/>
              <a:t> a </a:t>
            </a:r>
            <a:r>
              <a:rPr lang="en-US" dirty="0" err="1" smtClean="0"/>
              <a:t>funkcionalitu</a:t>
            </a:r>
            <a:r>
              <a:rPr lang="en-US" dirty="0" smtClean="0"/>
              <a:t> </a:t>
            </a:r>
            <a:r>
              <a:rPr lang="en-US" dirty="0" err="1" smtClean="0"/>
              <a:t>zachovávajú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elementárne</a:t>
            </a:r>
            <a:r>
              <a:rPr lang="en-US" dirty="0" smtClean="0"/>
              <a:t> “</a:t>
            </a:r>
            <a:r>
              <a:rPr lang="en-US" dirty="0" err="1" smtClean="0"/>
              <a:t>súčiastky</a:t>
            </a:r>
            <a:r>
              <a:rPr lang="en-US" dirty="0" smtClean="0"/>
              <a:t>” OOP - </a:t>
            </a:r>
            <a:r>
              <a:rPr lang="en-US" dirty="0" err="1" smtClean="0"/>
              <a:t>triedy</a:t>
            </a:r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budem dáta uchovávať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err="1" smtClean="0"/>
              <a:t>Keď</a:t>
            </a:r>
            <a:r>
              <a:rPr lang="en-US" sz="2400" dirty="0" smtClean="0"/>
              <a:t> </a:t>
            </a:r>
            <a:r>
              <a:rPr lang="en-US" sz="2400" dirty="0" err="1" smtClean="0"/>
              <a:t>vieme</a:t>
            </a:r>
            <a:r>
              <a:rPr lang="en-US" sz="2400" dirty="0" smtClean="0"/>
              <a:t> s </a:t>
            </a:r>
            <a:r>
              <a:rPr lang="en-US" sz="2400" dirty="0" err="1" smtClean="0"/>
              <a:t>akými</a:t>
            </a:r>
            <a:r>
              <a:rPr lang="en-US" sz="2400" dirty="0" smtClean="0"/>
              <a:t> </a:t>
            </a:r>
            <a:r>
              <a:rPr lang="en-US" sz="2400" dirty="0" err="1" smtClean="0"/>
              <a:t>dátami</a:t>
            </a:r>
            <a:r>
              <a:rPr lang="en-US" sz="2400" dirty="0" smtClean="0"/>
              <a:t> </a:t>
            </a:r>
            <a:r>
              <a:rPr lang="en-US" sz="2400" dirty="0" err="1" smtClean="0"/>
              <a:t>budeme</a:t>
            </a:r>
            <a:r>
              <a:rPr lang="en-US" sz="2400" dirty="0" smtClean="0"/>
              <a:t> </a:t>
            </a:r>
            <a:r>
              <a:rPr lang="en-US" sz="2400" dirty="0" err="1" smtClean="0"/>
              <a:t>pracovať</a:t>
            </a:r>
            <a:r>
              <a:rPr lang="en-US" sz="2400" dirty="0" smtClean="0"/>
              <a:t>, </a:t>
            </a:r>
            <a:r>
              <a:rPr lang="en-US" sz="2400" dirty="0" err="1" smtClean="0"/>
              <a:t>musíme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rozhodnúť</a:t>
            </a:r>
            <a:r>
              <a:rPr lang="sk-SK" sz="2400" dirty="0" smtClean="0"/>
              <a:t>,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ako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budeme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dáta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uchovávať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err="1" smtClean="0"/>
              <a:t>Pozrime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zadanie</a:t>
            </a:r>
            <a:r>
              <a:rPr lang="en-US" sz="2400" dirty="0" smtClean="0"/>
              <a:t> v </a:t>
            </a:r>
            <a:r>
              <a:rPr lang="en-US" sz="2400" dirty="0" err="1" smtClean="0"/>
              <a:t>časti</a:t>
            </a:r>
            <a:r>
              <a:rPr lang="en-US" sz="2400" dirty="0" smtClean="0"/>
              <a:t> “</a:t>
            </a:r>
            <a:r>
              <a:rPr lang="en-US" sz="2400" dirty="0" err="1" smtClean="0"/>
              <a:t>dáta</a:t>
            </a:r>
            <a:r>
              <a:rPr lang="en-US" sz="2400" dirty="0" smtClean="0"/>
              <a:t> o </a:t>
            </a:r>
            <a:r>
              <a:rPr lang="en-US" sz="2400" dirty="0" err="1" smtClean="0"/>
              <a:t>jednom</a:t>
            </a:r>
            <a:r>
              <a:rPr lang="en-US" sz="2400" dirty="0" smtClean="0"/>
              <a:t> DVD”:</a:t>
            </a:r>
          </a:p>
          <a:p>
            <a:pPr lvl="1"/>
            <a:r>
              <a:rPr lang="en-US" sz="2000" dirty="0" err="1" smtClean="0"/>
              <a:t>názov</a:t>
            </a:r>
            <a:r>
              <a:rPr lang="en-US" sz="2000" dirty="0" smtClean="0"/>
              <a:t> </a:t>
            </a:r>
            <a:r>
              <a:rPr lang="en-US" sz="2000" dirty="0" err="1" smtClean="0"/>
              <a:t>filmu</a:t>
            </a:r>
            <a:endParaRPr lang="en-US" sz="2000" dirty="0" smtClean="0"/>
          </a:p>
          <a:p>
            <a:pPr lvl="1"/>
            <a:r>
              <a:rPr lang="en-US" sz="2000" dirty="0" err="1" smtClean="0"/>
              <a:t>mená</a:t>
            </a:r>
            <a:r>
              <a:rPr lang="en-US" sz="2000" dirty="0" smtClean="0"/>
              <a:t> </a:t>
            </a:r>
            <a:r>
              <a:rPr lang="en-US" sz="2000" dirty="0" err="1" smtClean="0"/>
              <a:t>hercov</a:t>
            </a:r>
            <a:r>
              <a:rPr lang="en-US" sz="2000" dirty="0" smtClean="0"/>
              <a:t>, </a:t>
            </a:r>
            <a:r>
              <a:rPr lang="en-US" sz="2000" dirty="0" err="1" smtClean="0"/>
              <a:t>ktorý</a:t>
            </a:r>
            <a:r>
              <a:rPr lang="en-US" sz="2000" dirty="0" smtClean="0"/>
              <a:t> v </a:t>
            </a:r>
            <a:r>
              <a:rPr lang="en-US" sz="2000" dirty="0" err="1" smtClean="0"/>
              <a:t>ňom</a:t>
            </a:r>
            <a:r>
              <a:rPr lang="en-US" sz="2000" dirty="0" smtClean="0"/>
              <a:t> </a:t>
            </a:r>
            <a:r>
              <a:rPr lang="en-US" sz="2000" dirty="0" err="1" smtClean="0"/>
              <a:t>hrali</a:t>
            </a:r>
            <a:endParaRPr lang="en-US" sz="2000" dirty="0" smtClean="0"/>
          </a:p>
          <a:p>
            <a:pPr lvl="1"/>
            <a:r>
              <a:rPr lang="en-US" sz="2000" dirty="0" err="1" smtClean="0"/>
              <a:t>žánre</a:t>
            </a:r>
            <a:r>
              <a:rPr lang="en-US" sz="2000" dirty="0" smtClean="0"/>
              <a:t> do </a:t>
            </a:r>
            <a:r>
              <a:rPr lang="en-US" sz="2000" dirty="0" err="1" smtClean="0"/>
              <a:t>ktorých</a:t>
            </a:r>
            <a:r>
              <a:rPr lang="en-US" sz="2000" dirty="0" smtClean="0"/>
              <a:t> </a:t>
            </a:r>
            <a:r>
              <a:rPr lang="en-US" sz="2000" dirty="0" err="1" smtClean="0"/>
              <a:t>spadá</a:t>
            </a:r>
            <a:r>
              <a:rPr lang="en-US" sz="2000" dirty="0" smtClean="0"/>
              <a:t>, </a:t>
            </a:r>
            <a:r>
              <a:rPr lang="en-US" sz="2000" dirty="0" err="1" smtClean="0"/>
              <a:t>predpokladáme</a:t>
            </a:r>
            <a:r>
              <a:rPr lang="en-US" sz="2000" dirty="0" smtClean="0"/>
              <a:t> </a:t>
            </a:r>
            <a:r>
              <a:rPr lang="en-US" sz="2000" dirty="0" err="1" smtClean="0"/>
              <a:t>že</a:t>
            </a:r>
            <a:r>
              <a:rPr lang="en-US" sz="2000" dirty="0" smtClean="0"/>
              <a:t> film </a:t>
            </a:r>
            <a:r>
              <a:rPr lang="en-US" sz="2000" dirty="0" err="1" smtClean="0"/>
              <a:t>môže</a:t>
            </a:r>
            <a:r>
              <a:rPr lang="en-US" sz="2000" dirty="0" smtClean="0"/>
              <a:t> </a:t>
            </a:r>
            <a:r>
              <a:rPr lang="en-US" sz="2000" dirty="0" err="1" smtClean="0"/>
              <a:t>mať</a:t>
            </a:r>
            <a:r>
              <a:rPr lang="en-US" sz="2000" dirty="0" smtClean="0"/>
              <a:t> </a:t>
            </a:r>
            <a:r>
              <a:rPr lang="en-US" sz="2000" dirty="0" err="1" smtClean="0"/>
              <a:t>viac</a:t>
            </a:r>
            <a:r>
              <a:rPr lang="en-US" sz="2000" dirty="0" smtClean="0"/>
              <a:t> </a:t>
            </a:r>
            <a:r>
              <a:rPr lang="en-US" sz="2000" dirty="0" err="1" smtClean="0"/>
              <a:t>žánrov</a:t>
            </a:r>
            <a:r>
              <a:rPr lang="en-US" sz="2000" dirty="0" smtClean="0"/>
              <a:t> (</a:t>
            </a:r>
            <a:r>
              <a:rPr lang="en-US" sz="2000" dirty="0" err="1" smtClean="0"/>
              <a:t>napr</a:t>
            </a:r>
            <a:r>
              <a:rPr lang="en-US" sz="2000" dirty="0" smtClean="0"/>
              <a:t>. "</a:t>
            </a:r>
            <a:r>
              <a:rPr lang="en-US" sz="2000" dirty="0" err="1" smtClean="0"/>
              <a:t>kriminálka</a:t>
            </a:r>
            <a:r>
              <a:rPr lang="en-US" sz="2000" dirty="0" smtClean="0"/>
              <a:t> a thriller" </a:t>
            </a:r>
            <a:r>
              <a:rPr lang="en-US" sz="2000" dirty="0" err="1" smtClean="0"/>
              <a:t>alebo</a:t>
            </a:r>
            <a:r>
              <a:rPr lang="en-US" sz="2000" dirty="0" smtClean="0"/>
              <a:t> "</a:t>
            </a:r>
            <a:r>
              <a:rPr lang="en-US" sz="2000" dirty="0" err="1" smtClean="0"/>
              <a:t>romantika</a:t>
            </a:r>
            <a:r>
              <a:rPr lang="en-US" sz="2000" dirty="0" smtClean="0"/>
              <a:t>, </a:t>
            </a:r>
            <a:r>
              <a:rPr lang="en-US" sz="2000" dirty="0" err="1" smtClean="0"/>
              <a:t>komédia</a:t>
            </a:r>
            <a:r>
              <a:rPr lang="en-US" sz="2000" dirty="0" smtClean="0"/>
              <a:t> a </a:t>
            </a:r>
            <a:r>
              <a:rPr lang="en-US" sz="2000" dirty="0" err="1" smtClean="0"/>
              <a:t>rodinný</a:t>
            </a:r>
            <a:r>
              <a:rPr lang="en-US" sz="2000" dirty="0" smtClean="0"/>
              <a:t>")</a:t>
            </a:r>
          </a:p>
          <a:p>
            <a:pPr lvl="1"/>
            <a:r>
              <a:rPr lang="en-US" sz="2000" dirty="0" err="1" smtClean="0"/>
              <a:t>dĺžku</a:t>
            </a:r>
            <a:r>
              <a:rPr lang="en-US" sz="2000" dirty="0" smtClean="0"/>
              <a:t> </a:t>
            </a:r>
            <a:r>
              <a:rPr lang="en-US" sz="2000" dirty="0" err="1" smtClean="0"/>
              <a:t>filmu</a:t>
            </a:r>
            <a:endParaRPr lang="en-US" sz="2000" dirty="0" smtClean="0"/>
          </a:p>
          <a:p>
            <a:pPr lvl="1"/>
            <a:r>
              <a:rPr lang="en-US" sz="2000" dirty="0" err="1" smtClean="0"/>
              <a:t>vaše</a:t>
            </a:r>
            <a:r>
              <a:rPr lang="en-US" sz="2000" dirty="0" smtClean="0"/>
              <a:t> </a:t>
            </a:r>
            <a:r>
              <a:rPr lang="en-US" sz="2000" dirty="0" err="1" smtClean="0"/>
              <a:t>hodnotenie</a:t>
            </a:r>
            <a:r>
              <a:rPr lang="en-US" sz="2000" dirty="0" smtClean="0"/>
              <a:t> </a:t>
            </a:r>
            <a:r>
              <a:rPr lang="en-US" sz="2000" dirty="0" err="1" smtClean="0"/>
              <a:t>kvality</a:t>
            </a:r>
            <a:r>
              <a:rPr lang="en-US" sz="2000" dirty="0" smtClean="0"/>
              <a:t> </a:t>
            </a:r>
            <a:r>
              <a:rPr lang="en-US" sz="2000" dirty="0" err="1" smtClean="0"/>
              <a:t>filmu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stupnici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nula</a:t>
            </a:r>
            <a:r>
              <a:rPr lang="en-US" sz="2000" dirty="0" smtClean="0"/>
              <a:t> do </a:t>
            </a:r>
            <a:r>
              <a:rPr lang="en-US" sz="2000" dirty="0" err="1" smtClean="0"/>
              <a:t>desať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budem dáta uchovávať?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err="1" smtClean="0"/>
              <a:t>názov</a:t>
            </a:r>
            <a:r>
              <a:rPr lang="en-US" sz="2400" dirty="0" smtClean="0"/>
              <a:t> </a:t>
            </a:r>
            <a:r>
              <a:rPr lang="en-US" sz="2400" dirty="0" err="1" smtClean="0"/>
              <a:t>filmu</a:t>
            </a:r>
            <a:endParaRPr lang="en-US" sz="2400" dirty="0" smtClean="0"/>
          </a:p>
          <a:p>
            <a:pPr lvl="1"/>
            <a:r>
              <a:rPr lang="en-US" sz="2000" dirty="0" smtClean="0">
                <a:latin typeface="Courier New" pitchFamily="49"/>
              </a:rPr>
              <a:t>String</a:t>
            </a:r>
          </a:p>
          <a:p>
            <a:pPr lvl="0"/>
            <a:r>
              <a:rPr lang="en-US" sz="2400" dirty="0" err="1" smtClean="0"/>
              <a:t>mená</a:t>
            </a:r>
            <a:r>
              <a:rPr lang="en-US" sz="2400" dirty="0" smtClean="0"/>
              <a:t> </a:t>
            </a:r>
            <a:r>
              <a:rPr lang="en-US" sz="2400" dirty="0" err="1" smtClean="0"/>
              <a:t>hercov</a:t>
            </a:r>
            <a:r>
              <a:rPr lang="en-US" sz="2400" dirty="0" smtClean="0"/>
              <a:t>, </a:t>
            </a:r>
            <a:r>
              <a:rPr lang="en-US" sz="2400" dirty="0" err="1" smtClean="0"/>
              <a:t>ktorý</a:t>
            </a:r>
            <a:r>
              <a:rPr lang="en-US" sz="2400" dirty="0" smtClean="0"/>
              <a:t> v </a:t>
            </a:r>
            <a:r>
              <a:rPr lang="en-US" sz="2400" dirty="0" err="1" smtClean="0"/>
              <a:t>ňom</a:t>
            </a:r>
            <a:r>
              <a:rPr lang="en-US" sz="2400" dirty="0" smtClean="0"/>
              <a:t> </a:t>
            </a:r>
            <a:r>
              <a:rPr lang="en-US" sz="2400" dirty="0" err="1" smtClean="0"/>
              <a:t>hrali</a:t>
            </a:r>
            <a:endParaRPr lang="en-US" sz="2400" dirty="0" smtClean="0"/>
          </a:p>
          <a:p>
            <a:pPr lvl="1"/>
            <a:r>
              <a:rPr lang="en-US" sz="2000" dirty="0" smtClean="0">
                <a:latin typeface="Courier New" pitchFamily="49"/>
              </a:rPr>
              <a:t>String[]</a:t>
            </a:r>
          </a:p>
          <a:p>
            <a:pPr lvl="0"/>
            <a:r>
              <a:rPr lang="en-US" sz="2400" dirty="0" err="1" smtClean="0"/>
              <a:t>žánre</a:t>
            </a:r>
            <a:r>
              <a:rPr lang="en-US" sz="2400" dirty="0" smtClean="0"/>
              <a:t> do </a:t>
            </a:r>
            <a:r>
              <a:rPr lang="en-US" sz="2400" dirty="0" err="1" smtClean="0"/>
              <a:t>ktorých</a:t>
            </a:r>
            <a:r>
              <a:rPr lang="en-US" sz="2400" dirty="0" smtClean="0"/>
              <a:t> </a:t>
            </a:r>
            <a:r>
              <a:rPr lang="en-US" sz="2400" dirty="0" err="1" smtClean="0"/>
              <a:t>spadá</a:t>
            </a:r>
            <a:r>
              <a:rPr lang="en-US" sz="2400" dirty="0" smtClean="0"/>
              <a:t>, </a:t>
            </a:r>
            <a:r>
              <a:rPr lang="en-US" sz="2400" dirty="0" err="1" smtClean="0"/>
              <a:t>predpokladáme</a:t>
            </a:r>
            <a:r>
              <a:rPr lang="sk-SK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že</a:t>
            </a:r>
            <a:r>
              <a:rPr lang="en-US" sz="2400" dirty="0" smtClean="0"/>
              <a:t> film </a:t>
            </a:r>
            <a:r>
              <a:rPr lang="en-US" sz="2400" dirty="0" err="1" smtClean="0"/>
              <a:t>môže</a:t>
            </a:r>
            <a:r>
              <a:rPr lang="en-US" sz="2400" dirty="0" smtClean="0"/>
              <a:t> </a:t>
            </a:r>
            <a:r>
              <a:rPr lang="en-US" sz="2400" dirty="0" err="1" smtClean="0"/>
              <a:t>mať</a:t>
            </a:r>
            <a:r>
              <a:rPr lang="en-US" sz="2400" dirty="0" smtClean="0"/>
              <a:t> </a:t>
            </a:r>
            <a:r>
              <a:rPr lang="en-US" sz="2400" dirty="0" err="1" smtClean="0"/>
              <a:t>viac</a:t>
            </a:r>
            <a:r>
              <a:rPr lang="en-US" sz="2400" dirty="0" smtClean="0"/>
              <a:t> </a:t>
            </a:r>
            <a:r>
              <a:rPr lang="en-US" sz="2400" dirty="0" err="1" smtClean="0"/>
              <a:t>žánrov</a:t>
            </a:r>
            <a:endParaRPr lang="en-US" sz="2400" dirty="0" smtClean="0"/>
          </a:p>
          <a:p>
            <a:pPr lvl="1"/>
            <a:r>
              <a:rPr lang="en-US" sz="2000" dirty="0" smtClean="0">
                <a:latin typeface="Courier New" pitchFamily="49"/>
              </a:rPr>
              <a:t>String[]</a:t>
            </a:r>
          </a:p>
          <a:p>
            <a:pPr lvl="0"/>
            <a:r>
              <a:rPr lang="en-US" sz="2400" dirty="0" err="1" smtClean="0"/>
              <a:t>dĺžku</a:t>
            </a:r>
            <a:r>
              <a:rPr lang="en-US" sz="2400" dirty="0" smtClean="0"/>
              <a:t> </a:t>
            </a:r>
            <a:r>
              <a:rPr lang="en-US" sz="2400" dirty="0" err="1" smtClean="0"/>
              <a:t>filmu</a:t>
            </a:r>
            <a:endParaRPr lang="en-US" sz="2400" dirty="0" smtClean="0"/>
          </a:p>
          <a:p>
            <a:pPr lvl="1"/>
            <a:r>
              <a:rPr lang="en-US" sz="2000" b="1" dirty="0" err="1" smtClean="0">
                <a:solidFill>
                  <a:srgbClr val="800080"/>
                </a:solidFill>
                <a:latin typeface="Courier New" pitchFamily="49"/>
              </a:rPr>
              <a:t>int</a:t>
            </a:r>
            <a:endParaRPr lang="en-US" sz="2000" b="1" dirty="0" smtClean="0">
              <a:solidFill>
                <a:srgbClr val="800080"/>
              </a:solidFill>
              <a:latin typeface="Courier New" pitchFamily="49"/>
            </a:endParaRPr>
          </a:p>
          <a:p>
            <a:pPr lvl="0"/>
            <a:r>
              <a:rPr lang="en-US" sz="2400" dirty="0" err="1" smtClean="0"/>
              <a:t>vaše</a:t>
            </a:r>
            <a:r>
              <a:rPr lang="en-US" sz="2400" dirty="0" smtClean="0"/>
              <a:t> </a:t>
            </a:r>
            <a:r>
              <a:rPr lang="en-US" sz="2400" dirty="0" err="1" smtClean="0"/>
              <a:t>hodnotenie</a:t>
            </a:r>
            <a:r>
              <a:rPr lang="en-US" sz="2400" dirty="0" smtClean="0"/>
              <a:t> </a:t>
            </a:r>
            <a:r>
              <a:rPr lang="en-US" sz="2400" dirty="0" err="1" smtClean="0"/>
              <a:t>kvality</a:t>
            </a:r>
            <a:r>
              <a:rPr lang="en-US" sz="2400" dirty="0" smtClean="0"/>
              <a:t> </a:t>
            </a:r>
            <a:r>
              <a:rPr lang="en-US" sz="2400" dirty="0" err="1" smtClean="0"/>
              <a:t>filmu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stupnici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</a:t>
            </a:r>
            <a:r>
              <a:rPr lang="en-US" sz="2400" dirty="0" err="1" smtClean="0"/>
              <a:t>nula</a:t>
            </a:r>
            <a:r>
              <a:rPr lang="en-US" sz="2400" dirty="0" smtClean="0"/>
              <a:t> do </a:t>
            </a:r>
            <a:r>
              <a:rPr lang="en-US" sz="2400" dirty="0" err="1" smtClean="0"/>
              <a:t>desať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b="1" dirty="0" smtClean="0">
                <a:solidFill>
                  <a:srgbClr val="800080"/>
                </a:solidFill>
                <a:latin typeface="Courier New" pitchFamily="49"/>
              </a:rPr>
              <a:t>double</a:t>
            </a:r>
          </a:p>
          <a:p>
            <a:endParaRPr lang="sk-SK" sz="2400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6661" y="305778"/>
            <a:ext cx="7533961" cy="530225"/>
          </a:xfrm>
        </p:spPr>
        <p:txBody>
          <a:bodyPr/>
          <a:lstStyle/>
          <a:p>
            <a:r>
              <a:rPr lang="en-US" sz="3200" dirty="0" err="1" smtClean="0"/>
              <a:t>Trieda</a:t>
            </a:r>
            <a:r>
              <a:rPr lang="en-US" sz="3200" dirty="0" smtClean="0"/>
              <a:t> </a:t>
            </a:r>
            <a:r>
              <a:rPr lang="en-US" sz="3200" dirty="0" err="1" smtClean="0"/>
              <a:t>ako</a:t>
            </a:r>
            <a:r>
              <a:rPr lang="en-US" sz="3200" dirty="0" smtClean="0"/>
              <a:t> </a:t>
            </a:r>
            <a:r>
              <a:rPr lang="en-US" sz="3200" dirty="0" err="1" smtClean="0"/>
              <a:t>obal</a:t>
            </a:r>
            <a:r>
              <a:rPr lang="en-US" sz="3200" dirty="0" smtClean="0"/>
              <a:t> pre </a:t>
            </a:r>
            <a:r>
              <a:rPr lang="en-US" sz="3200" dirty="0" err="1" smtClean="0"/>
              <a:t>viac</a:t>
            </a:r>
            <a:r>
              <a:rPr lang="en-US" sz="3200" dirty="0" smtClean="0"/>
              <a:t> </a:t>
            </a:r>
            <a:r>
              <a:rPr lang="en-US" sz="3200" dirty="0" err="1" smtClean="0"/>
              <a:t>premenných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Všetky</a:t>
            </a:r>
            <a:r>
              <a:rPr lang="en-US" dirty="0" smtClean="0"/>
              <a:t> </a:t>
            </a:r>
            <a:r>
              <a:rPr lang="en-US" dirty="0" err="1" smtClean="0"/>
              <a:t>tieto</a:t>
            </a:r>
            <a:r>
              <a:rPr lang="en-US" dirty="0" smtClean="0"/>
              <a:t> </a:t>
            </a:r>
            <a:r>
              <a:rPr lang="en-US" dirty="0" err="1" smtClean="0"/>
              <a:t>informácie</a:t>
            </a:r>
            <a:r>
              <a:rPr lang="en-US" dirty="0" smtClean="0"/>
              <a:t> </a:t>
            </a:r>
            <a:r>
              <a:rPr lang="en-US" dirty="0" err="1" smtClean="0"/>
              <a:t>predstavujú</a:t>
            </a:r>
            <a:r>
              <a:rPr lang="en-US" dirty="0" smtClean="0"/>
              <a:t> </a:t>
            </a:r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dirty="0" err="1" smtClean="0"/>
              <a:t>jedného</a:t>
            </a:r>
            <a:r>
              <a:rPr lang="en-US" dirty="0" smtClean="0"/>
              <a:t> DVD,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prečo</a:t>
            </a:r>
            <a:r>
              <a:rPr lang="en-US" dirty="0" smtClean="0"/>
              <a:t> </a:t>
            </a:r>
            <a:r>
              <a:rPr lang="en-US" dirty="0" err="1" smtClean="0"/>
              <a:t>pracovať</a:t>
            </a:r>
            <a:r>
              <a:rPr lang="en-US" dirty="0" smtClean="0"/>
              <a:t> </a:t>
            </a:r>
            <a:r>
              <a:rPr lang="en-US" dirty="0" err="1" smtClean="0"/>
              <a:t>paralelne</a:t>
            </a:r>
            <a:r>
              <a:rPr lang="en-US" dirty="0" smtClean="0"/>
              <a:t> s 5 </a:t>
            </a:r>
            <a:r>
              <a:rPr lang="en-US" dirty="0" err="1" smtClean="0"/>
              <a:t>premennými</a:t>
            </a:r>
            <a:r>
              <a:rPr lang="en-US" dirty="0" smtClean="0"/>
              <a:t>, </a:t>
            </a:r>
            <a:r>
              <a:rPr lang="en-US" dirty="0" err="1" smtClean="0"/>
              <a:t>keď</a:t>
            </a:r>
            <a:r>
              <a:rPr lang="en-US" dirty="0" smtClean="0"/>
              <a:t> </a:t>
            </a:r>
            <a:r>
              <a:rPr lang="en-US" dirty="0" err="1" smtClean="0"/>
              <a:t>chceme</a:t>
            </a:r>
            <a:r>
              <a:rPr lang="en-US" dirty="0" smtClean="0"/>
              <a:t> </a:t>
            </a:r>
            <a:r>
              <a:rPr lang="en-US" dirty="0" err="1" smtClean="0"/>
              <a:t>pracovať</a:t>
            </a:r>
            <a:r>
              <a:rPr lang="en-US" dirty="0" smtClean="0"/>
              <a:t> s </a:t>
            </a:r>
            <a:r>
              <a:rPr lang="en-US" dirty="0" err="1" smtClean="0"/>
              <a:t>celým</a:t>
            </a:r>
            <a:r>
              <a:rPr lang="en-US" dirty="0" smtClean="0"/>
              <a:t> DVD-</a:t>
            </a:r>
            <a:r>
              <a:rPr lang="en-US" dirty="0" err="1" smtClean="0"/>
              <a:t>čkom</a:t>
            </a:r>
            <a:r>
              <a:rPr lang="en-US" dirty="0" smtClean="0"/>
              <a:t>?</a:t>
            </a:r>
          </a:p>
          <a:p>
            <a:pPr lvl="0"/>
            <a:r>
              <a:rPr lang="en-US" dirty="0" smtClean="0"/>
              <a:t>Je </a:t>
            </a:r>
            <a:r>
              <a:rPr lang="en-US" dirty="0" err="1" smtClean="0"/>
              <a:t>lepšie</a:t>
            </a:r>
            <a:r>
              <a:rPr lang="en-US" dirty="0" smtClean="0"/>
              <a:t>, </a:t>
            </a:r>
            <a:r>
              <a:rPr lang="en-US" dirty="0" err="1" smtClean="0"/>
              <a:t>keď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 DVD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spravované</a:t>
            </a:r>
            <a:r>
              <a:rPr lang="en-US" dirty="0" smtClean="0"/>
              <a:t> z </a:t>
            </a:r>
            <a:r>
              <a:rPr lang="en-US" dirty="0" err="1" smtClean="0"/>
              <a:t>jednej</a:t>
            </a:r>
            <a:r>
              <a:rPr lang="en-US" dirty="0" smtClean="0"/>
              <a:t> </a:t>
            </a:r>
            <a:r>
              <a:rPr lang="en-US" dirty="0" err="1" smtClean="0"/>
              <a:t>premennej</a:t>
            </a:r>
            <a:endParaRPr lang="en-US" dirty="0" smtClean="0"/>
          </a:p>
          <a:p>
            <a:pPr lvl="0"/>
            <a:r>
              <a:rPr lang="en-US" dirty="0" err="1" smtClean="0"/>
              <a:t>Vytvoríme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triedu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/>
              </a:rPr>
              <a:t>Dvd</a:t>
            </a:r>
            <a:r>
              <a:rPr lang="en-US" dirty="0" smtClean="0"/>
              <a:t>, </a:t>
            </a:r>
            <a:r>
              <a:rPr lang="en-US" dirty="0" err="1" smtClean="0"/>
              <a:t>ktorá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šablónou</a:t>
            </a:r>
            <a:r>
              <a:rPr lang="en-US" dirty="0" smtClean="0"/>
              <a:t> pre </a:t>
            </a:r>
            <a:r>
              <a:rPr lang="en-US" dirty="0" err="1" smtClean="0"/>
              <a:t>všetky</a:t>
            </a:r>
            <a:r>
              <a:rPr lang="en-US" dirty="0" smtClean="0"/>
              <a:t> DVD-</a:t>
            </a:r>
            <a:r>
              <a:rPr lang="en-US" dirty="0" err="1" smtClean="0"/>
              <a:t>čka</a:t>
            </a:r>
            <a:r>
              <a:rPr lang="en-US" dirty="0" smtClean="0"/>
              <a:t> a </a:t>
            </a:r>
            <a:r>
              <a:rPr lang="en-US" dirty="0" err="1" smtClean="0"/>
              <a:t>umožní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uchovávať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tieto</a:t>
            </a:r>
            <a:r>
              <a:rPr lang="en-US" dirty="0" smtClean="0"/>
              <a:t> </a:t>
            </a:r>
            <a:r>
              <a:rPr lang="en-US" dirty="0" err="1" smtClean="0"/>
              <a:t>informácie</a:t>
            </a:r>
            <a:r>
              <a:rPr lang="en-US" dirty="0" smtClean="0"/>
              <a:t> o </a:t>
            </a:r>
            <a:r>
              <a:rPr lang="en-US" dirty="0" err="1" smtClean="0"/>
              <a:t>sebe</a:t>
            </a:r>
            <a:endParaRPr lang="en-US" dirty="0" smtClean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6661" y="305778"/>
            <a:ext cx="7533961" cy="530225"/>
          </a:xfrm>
        </p:spPr>
        <p:txBody>
          <a:bodyPr/>
          <a:lstStyle/>
          <a:p>
            <a:r>
              <a:rPr lang="en-US" sz="3200" dirty="0" err="1" smtClean="0"/>
              <a:t>Trieda</a:t>
            </a:r>
            <a:r>
              <a:rPr lang="en-US" sz="3200" dirty="0" smtClean="0"/>
              <a:t> </a:t>
            </a:r>
            <a:r>
              <a:rPr lang="en-US" sz="3200" dirty="0" err="1" smtClean="0"/>
              <a:t>ako</a:t>
            </a:r>
            <a:r>
              <a:rPr lang="en-US" sz="3200" dirty="0" smtClean="0"/>
              <a:t> </a:t>
            </a:r>
            <a:r>
              <a:rPr lang="en-US" sz="3200" dirty="0" err="1" smtClean="0"/>
              <a:t>obal</a:t>
            </a:r>
            <a:r>
              <a:rPr lang="en-US" sz="3200" dirty="0" smtClean="0"/>
              <a:t> pre </a:t>
            </a:r>
            <a:r>
              <a:rPr lang="en-US" sz="3200" dirty="0" err="1" smtClean="0"/>
              <a:t>viac</a:t>
            </a:r>
            <a:r>
              <a:rPr lang="en-US" sz="3200" dirty="0" smtClean="0"/>
              <a:t> </a:t>
            </a:r>
            <a:r>
              <a:rPr lang="en-US" sz="3200" dirty="0" err="1" smtClean="0"/>
              <a:t>premenných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Nepotrebujeme</a:t>
            </a:r>
            <a:r>
              <a:rPr lang="en-US" dirty="0" smtClean="0"/>
              <a:t> </a:t>
            </a:r>
            <a:r>
              <a:rPr lang="en-US" dirty="0" err="1" smtClean="0"/>
              <a:t>funkcionalitu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/>
              </a:rPr>
              <a:t>Turtle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/>
              </a:rPr>
              <a:t>WinPane</a:t>
            </a:r>
            <a:endParaRPr lang="en-US" dirty="0" smtClean="0">
              <a:latin typeface="Courier New" pitchFamily="49"/>
            </a:endParaRPr>
          </a:p>
          <a:p>
            <a:pPr lvl="0"/>
            <a:r>
              <a:rPr lang="en-US" dirty="0" err="1" smtClean="0"/>
              <a:t>Rozšírime</a:t>
            </a:r>
            <a:r>
              <a:rPr lang="en-US" dirty="0" smtClean="0"/>
              <a:t> </a:t>
            </a:r>
            <a:r>
              <a:rPr lang="en-US" dirty="0" err="1" smtClean="0"/>
              <a:t>triedu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/>
              </a:rPr>
              <a:t>Object</a:t>
            </a:r>
          </a:p>
          <a:p>
            <a:pPr lvl="0"/>
            <a:r>
              <a:rPr lang="en-US" dirty="0" smtClean="0"/>
              <a:t>Z </a:t>
            </a:r>
            <a:r>
              <a:rPr lang="en-US" dirty="0" err="1" smtClean="0"/>
              <a:t>triedy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/>
              </a:rPr>
              <a:t>Object</a:t>
            </a:r>
            <a:r>
              <a:rPr lang="en-US" dirty="0" smtClean="0"/>
              <a:t> </a:t>
            </a:r>
            <a:r>
              <a:rPr lang="en-US" dirty="0" err="1" smtClean="0"/>
              <a:t>pochádzajú</a:t>
            </a:r>
            <a:r>
              <a:rPr lang="en-US" dirty="0" smtClean="0"/>
              <a:t> </a:t>
            </a:r>
            <a:r>
              <a:rPr lang="en-US" u="sng" dirty="0" err="1" smtClean="0"/>
              <a:t>všetky</a:t>
            </a:r>
            <a:r>
              <a:rPr lang="en-US" dirty="0" smtClean="0"/>
              <a:t> </a:t>
            </a:r>
            <a:r>
              <a:rPr lang="en-US" dirty="0" err="1" smtClean="0"/>
              <a:t>triedy</a:t>
            </a:r>
            <a:r>
              <a:rPr lang="en-US" dirty="0" smtClean="0"/>
              <a:t> v </a:t>
            </a:r>
            <a:r>
              <a:rPr lang="en-US" dirty="0" err="1" smtClean="0"/>
              <a:t>Jave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Pozrime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cez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/>
              </a:rPr>
              <a:t>ObjectInspector</a:t>
            </a:r>
            <a:endParaRPr lang="en-US" dirty="0" smtClean="0">
              <a:latin typeface="Courier New" pitchFamily="49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Trieda ako obal pre viac premenných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public class</a:t>
            </a:r>
            <a:r>
              <a:rPr lang="en-US" dirty="0" smtClean="0">
                <a:latin typeface="Courier New" pitchFamily="49"/>
              </a:rPr>
              <a:t> </a:t>
            </a:r>
            <a:r>
              <a:rPr lang="en-US" dirty="0" err="1" smtClean="0">
                <a:latin typeface="Courier New" pitchFamily="49"/>
              </a:rPr>
              <a:t>Dvd</a:t>
            </a:r>
            <a:r>
              <a:rPr lang="en-US" dirty="0" smtClean="0">
                <a:latin typeface="Courier New" pitchFamily="49"/>
              </a:rPr>
              <a:t>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extends</a:t>
            </a:r>
            <a:r>
              <a:rPr lang="en-US" dirty="0" smtClean="0">
                <a:latin typeface="Courier New" pitchFamily="49"/>
              </a:rPr>
              <a:t> Object {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</a:t>
            </a:r>
            <a:r>
              <a:rPr lang="en-US" dirty="0" smtClean="0">
                <a:latin typeface="Courier New" pitchFamily="49"/>
              </a:rPr>
              <a:t> String   </a:t>
            </a:r>
            <a:r>
              <a:rPr lang="en-US" dirty="0" err="1" smtClean="0">
                <a:latin typeface="Courier New" pitchFamily="49"/>
              </a:rPr>
              <a:t>nazovFilmu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</a:t>
            </a:r>
            <a:r>
              <a:rPr lang="en-US" dirty="0" smtClean="0">
                <a:latin typeface="Courier New" pitchFamily="49"/>
              </a:rPr>
              <a:t> String[] </a:t>
            </a:r>
            <a:r>
              <a:rPr lang="en-US" dirty="0" err="1" smtClean="0">
                <a:latin typeface="Courier New" pitchFamily="49"/>
              </a:rPr>
              <a:t>herci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</a:t>
            </a:r>
            <a:r>
              <a:rPr lang="en-US" dirty="0" smtClean="0">
                <a:latin typeface="Courier New" pitchFamily="49"/>
              </a:rPr>
              <a:t> String[] </a:t>
            </a:r>
            <a:r>
              <a:rPr lang="en-US" dirty="0" err="1" smtClean="0">
                <a:latin typeface="Courier New" pitchFamily="49"/>
              </a:rPr>
              <a:t>zanre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</a:t>
            </a:r>
            <a:r>
              <a:rPr lang="en-US" dirty="0" smtClean="0">
                <a:latin typeface="Courier New" pitchFamily="49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Courier New" pitchFamily="49"/>
              </a:rPr>
              <a:t>int</a:t>
            </a:r>
            <a:r>
              <a:rPr lang="en-US" dirty="0" smtClean="0">
                <a:latin typeface="Courier New" pitchFamily="49"/>
              </a:rPr>
              <a:t>      </a:t>
            </a:r>
            <a:r>
              <a:rPr lang="en-US" dirty="0" err="1" smtClean="0">
                <a:latin typeface="Courier New" pitchFamily="49"/>
              </a:rPr>
              <a:t>dlzkaFilmu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  </a:t>
            </a:r>
            <a:r>
              <a:rPr lang="en-US" b="1" dirty="0" smtClean="0">
                <a:solidFill>
                  <a:srgbClr val="800080"/>
                </a:solidFill>
                <a:latin typeface="Courier New" pitchFamily="49"/>
              </a:rPr>
              <a:t>private double</a:t>
            </a:r>
            <a:r>
              <a:rPr lang="en-US" dirty="0" smtClean="0">
                <a:latin typeface="Courier New" pitchFamily="49"/>
              </a:rPr>
              <a:t>   </a:t>
            </a:r>
            <a:r>
              <a:rPr lang="en-US" dirty="0" err="1" smtClean="0">
                <a:latin typeface="Courier New" pitchFamily="49"/>
              </a:rPr>
              <a:t>hodnotenie</a:t>
            </a:r>
            <a:r>
              <a:rPr lang="en-US" dirty="0" smtClean="0">
                <a:latin typeface="Courier New" pitchFamily="49"/>
              </a:rPr>
              <a:t>;</a:t>
            </a:r>
          </a:p>
          <a:p>
            <a:pPr lvl="0">
              <a:buNone/>
            </a:pPr>
            <a:r>
              <a:rPr lang="en-US" dirty="0" smtClean="0">
                <a:latin typeface="Courier New" pitchFamily="49"/>
              </a:rPr>
              <a:t>}</a:t>
            </a:r>
          </a:p>
          <a:p>
            <a:endParaRPr lang="sk-SK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3446</TotalTime>
  <Words>1966</Words>
  <Application>Microsoft Office PowerPoint</Application>
  <PresentationFormat>Prezentácia na obrazovke (4:3)</PresentationFormat>
  <Paragraphs>334</Paragraphs>
  <Slides>39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39</vt:i4>
      </vt:variant>
    </vt:vector>
  </HeadingPairs>
  <TitlesOfParts>
    <vt:vector size="40" baseType="lpstr">
      <vt:lpstr>Identity_Lifecycle_Management</vt:lpstr>
      <vt:lpstr>9. prednáška (16.11.2011)</vt:lpstr>
      <vt:lpstr>Zadanie</vt:lpstr>
      <vt:lpstr>Zadanie</vt:lpstr>
      <vt:lpstr>Zadania pre programy všeobecne</vt:lpstr>
      <vt:lpstr>Ako budem dáta uchovávať</vt:lpstr>
      <vt:lpstr>Ako budem dáta uchovávať?</vt:lpstr>
      <vt:lpstr>Trieda ako obal pre viac premenných</vt:lpstr>
      <vt:lpstr>Trieda ako obal pre viac premenných</vt:lpstr>
      <vt:lpstr>Trieda ako obal pre viac premenných</vt:lpstr>
      <vt:lpstr>Trieda ako obal pre viac premenných</vt:lpstr>
      <vt:lpstr>Použitie</vt:lpstr>
      <vt:lpstr>Napĺňanie priamym prístupom</vt:lpstr>
      <vt:lpstr>Zapúzdrenie</vt:lpstr>
      <vt:lpstr>Setter</vt:lpstr>
      <vt:lpstr>Getter</vt:lpstr>
      <vt:lpstr>Konštruktor</vt:lpstr>
      <vt:lpstr>Konštruktor</vt:lpstr>
      <vt:lpstr>Konštruktor</vt:lpstr>
      <vt:lpstr>Konštruktor</vt:lpstr>
      <vt:lpstr>Konštruktor</vt:lpstr>
      <vt:lpstr>Ako konštruktory fungujú</vt:lpstr>
      <vt:lpstr>Ako konštruktory fungujú</vt:lpstr>
      <vt:lpstr>Ako konštruktory fungujú</vt:lpstr>
      <vt:lpstr>Ako konštruktory fungujú</vt:lpstr>
      <vt:lpstr>Ako konštruktory fungujú</vt:lpstr>
      <vt:lpstr>Vytvárame zoznam DVD-čiek</vt:lpstr>
      <vt:lpstr>Vráťme sa k požiadavkám</vt:lpstr>
      <vt:lpstr>Vráťme sa k požiadavkám</vt:lpstr>
      <vt:lpstr>Vytvárame zoznam DVD-čiek</vt:lpstr>
      <vt:lpstr>Spomnime na zapúzdrenosť</vt:lpstr>
      <vt:lpstr>Vytvorme si kostru triedy ZoznamDvd</vt:lpstr>
      <vt:lpstr>Dopĺňame telá metód</vt:lpstr>
      <vt:lpstr>Preťaženie metód</vt:lpstr>
      <vt:lpstr>Preťaženie metód</vt:lpstr>
      <vt:lpstr>Dopĺňame telá metód</vt:lpstr>
      <vt:lpstr>Dopĺňame telá metód</vt:lpstr>
      <vt:lpstr>Dopĺňame telá metód</vt:lpstr>
      <vt:lpstr>Dopĺňame telá metód</vt:lpstr>
      <vt:lpstr>Snímka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pg</cp:lastModifiedBy>
  <cp:revision>257</cp:revision>
  <dcterms:created xsi:type="dcterms:W3CDTF">2007-01-29T19:11:06Z</dcterms:created>
  <dcterms:modified xsi:type="dcterms:W3CDTF">2011-11-08T11:14:17Z</dcterms:modified>
</cp:coreProperties>
</file>